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4"/>
  </p:sldMasterIdLst>
  <p:notesMasterIdLst>
    <p:notesMasterId r:id="rId20"/>
  </p:notesMasterIdLst>
  <p:sldIdLst>
    <p:sldId id="257" r:id="rId33"/>
    <p:sldId id="258" r:id="rId34"/>
    <p:sldId id="259" r:id="rId35"/>
    <p:sldId id="260" r:id="rId36"/>
    <p:sldId id="261" r:id="rId37"/>
    <p:sldId id="262" r:id="rId38"/>
    <p:sldId id="263" r:id="rId39"/>
    <p:sldId id="264" r:id="rId40"/>
    <p:sldId id="265" r:id="rId41"/>
    <p:sldId id="266" r:id="rId42"/>
    <p:sldId id="267" r:id="rId43"/>
    <p:sldId id="268" r:id="rId44"/>
    <p:sldId id="269" r:id="rId45"/>
    <p:sldId id="270" r:id="rId46"/>
    <p:sldId id="271" r:id="rId47"/>
    <p:sldId id="272" r:id="rId48"/>
    <p:sldId id="273" r:id="rId49"/>
    <p:sldId id="274" r:id="rId50"/>
    <p:sldId id="275" r:id="rId51"/>
    <p:sldId id="276" r:id="rId52"/>
    <p:sldId id="277" r:id="rId53"/>
    <p:sldId id="278" r:id="rId54"/>
    <p:sldId id="279" r:id="rId55"/>
    <p:sldId id="280" r:id="rId56"/>
  </p:sldIdLst>
  <p:sldSz cx="9144000" cy="5143500" type="screen16x9"/>
  <p:notesSz cx="6858000" cy="9144000"/>
  <p:embeddedFontLst>
    <p:embeddedFont>
      <p:font typeface="Amasis MT Pro Black" panose="02040A04050005020304" pitchFamily="18" charset="0"/>
      <p:bold r:id="rId21"/>
      <p:boldItalic r:id="rId22"/>
    </p:embeddedFont>
    <p:embeddedFont>
      <p:font typeface="Mystical Woods Smooth Script" panose="02000500000000000000" pitchFamily="2" charset="0"/>
      <p:regular r:id="rId23"/>
    </p:embeddedFont>
    <p:embeddedFont>
      <p:font typeface="Open Sans" panose="020B0606030504020204" pitchFamily="3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0945C5-51AF-4A99-91BE-C3D13478D663}" v="47" dt="2026-05-08T10:09:25.109"/>
  </p1510:revLst>
</p1510:revInfo>
</file>

<file path=ppt/tableStyles.xml><?xml version="1.0" encoding="utf-8"?>
<a:tblStyleLst xmlns:a="http://schemas.openxmlformats.org/drawingml/2006/main" def="{321A6C1C-26E9-469D-A3D5-08C379303DA2}">
  <a:tblStyle styleId="{321A6C1C-26E9-469D-A3D5-08C379303DA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16C2210-3DCC-4FE3-BB6F-2CB8A085944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25" Type="http://schemas.openxmlformats.org/officeDocument/2006/relationships/font" Target="fonts/font5.fntdata"/><Relationship Id="rId2" Type="http://schemas.openxmlformats.org/officeDocument/2006/relationships/customXml" Target="../customXml/item2.xml"/><Relationship Id="rId20" Type="http://schemas.openxmlformats.org/officeDocument/2006/relationships/notesMaster" Target="notesMasters/notesMaster1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24" Type="http://schemas.openxmlformats.org/officeDocument/2006/relationships/font" Target="fonts/font4.fntdata"/><Relationship Id="rId32" Type="http://schemas.microsoft.com/office/2015/10/relationships/revisionInfo" Target="revisionInfo.xml"/><Relationship Id="rId23" Type="http://schemas.openxmlformats.org/officeDocument/2006/relationships/font" Target="fonts/font3.fntdata"/><Relationship Id="rId28" Type="http://schemas.openxmlformats.org/officeDocument/2006/relationships/presProps" Target="presProps.xml"/><Relationship Id="rId31" Type="http://schemas.openxmlformats.org/officeDocument/2006/relationships/tableStyles" Target="tableStyles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theme" Target="theme/theme1.xml"/><Relationship Id="rId33" Type="http://schemas.openxmlformats.org/officeDocument/2006/relationships/slide" Target="slides/slide1.xml"/><Relationship Id="rId34" Type="http://schemas.openxmlformats.org/officeDocument/2006/relationships/slide" Target="slides/slide2.xml"/><Relationship Id="rId35" Type="http://schemas.openxmlformats.org/officeDocument/2006/relationships/slide" Target="slides/slide3.xml"/><Relationship Id="rId36" Type="http://schemas.openxmlformats.org/officeDocument/2006/relationships/slide" Target="slides/slide4.xml"/><Relationship Id="rId37" Type="http://schemas.openxmlformats.org/officeDocument/2006/relationships/slide" Target="slides/slide5.xml"/><Relationship Id="rId38" Type="http://schemas.openxmlformats.org/officeDocument/2006/relationships/slide" Target="slides/slide6.xml"/><Relationship Id="rId39" Type="http://schemas.openxmlformats.org/officeDocument/2006/relationships/slide" Target="slides/slide7.xml"/><Relationship Id="rId40" Type="http://schemas.openxmlformats.org/officeDocument/2006/relationships/slide" Target="slides/slide8.xml"/><Relationship Id="rId41" Type="http://schemas.openxmlformats.org/officeDocument/2006/relationships/slide" Target="slides/slide9.xml"/><Relationship Id="rId42" Type="http://schemas.openxmlformats.org/officeDocument/2006/relationships/slide" Target="slides/slide10.xml"/><Relationship Id="rId43" Type="http://schemas.openxmlformats.org/officeDocument/2006/relationships/slide" Target="slides/slide11.xml"/><Relationship Id="rId44" Type="http://schemas.openxmlformats.org/officeDocument/2006/relationships/slide" Target="slides/slide12.xml"/><Relationship Id="rId45" Type="http://schemas.openxmlformats.org/officeDocument/2006/relationships/slide" Target="slides/slide13.xml"/><Relationship Id="rId46" Type="http://schemas.openxmlformats.org/officeDocument/2006/relationships/slide" Target="slides/slide14.xml"/><Relationship Id="rId47" Type="http://schemas.openxmlformats.org/officeDocument/2006/relationships/slide" Target="slides/slide15.xml"/><Relationship Id="rId48" Type="http://schemas.openxmlformats.org/officeDocument/2006/relationships/slide" Target="slides/slide16.xml"/><Relationship Id="rId49" Type="http://schemas.openxmlformats.org/officeDocument/2006/relationships/slide" Target="slides/slide17.xml"/><Relationship Id="rId50" Type="http://schemas.openxmlformats.org/officeDocument/2006/relationships/slide" Target="slides/slide18.xml"/><Relationship Id="rId51" Type="http://schemas.openxmlformats.org/officeDocument/2006/relationships/slide" Target="slides/slide19.xml"/><Relationship Id="rId52" Type="http://schemas.openxmlformats.org/officeDocument/2006/relationships/slide" Target="slides/slide20.xml"/><Relationship Id="rId53" Type="http://schemas.openxmlformats.org/officeDocument/2006/relationships/slide" Target="slides/slide21.xml"/><Relationship Id="rId54" Type="http://schemas.openxmlformats.org/officeDocument/2006/relationships/slide" Target="slides/slide22.xml"/><Relationship Id="rId55" Type="http://schemas.openxmlformats.org/officeDocument/2006/relationships/slide" Target="slides/slide23.xml"/><Relationship Id="rId56" Type="http://schemas.openxmlformats.org/officeDocument/2006/relationships/slide" Target="slides/slide2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287fa921f8d_0_13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287fa921f8d_0_13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1552826D-3F44-F604-6AD2-652100731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1A73BC33-7DEE-A470-3FD8-B4BC2BB5B2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4E640D73-E12A-9F58-98C4-9263238228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1147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78F1E5C0-5C98-FF89-4924-E8CBA3CB4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BBAB0E70-2FAE-3087-7319-98CD748A9C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E2C7D2A2-6968-2897-E0CC-576DD390CD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18091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910F9005-C60B-218C-5FAE-BF04FE211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26529216-C598-190D-3636-5416F03658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E9C1E25D-A99E-186C-22DE-E78508CFB4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43834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772C2D9F-3C92-6CDD-EAA2-4A0775C2C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ABE4D763-DB94-205F-77A7-AF4545BC26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B6E39E07-BBBD-415C-884A-CEA845AC88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45792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AA568E2A-9A24-E8EE-E8A1-0BAA01C0E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0CCC21E7-E7F0-2E9D-C114-5FB5B23874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D1A86542-5AE8-48DD-2CB7-D5C2E62EEA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364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F3CEC4B-43C3-E5C6-CF3E-46584DE20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168FFEA2-42D2-9F95-791B-D0ABCDBF08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12D14F70-2308-51B0-3EDF-91C1DA6A0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26487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CAD7AE5E-3BD6-9AC2-8CFF-9DBB2DB29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84287DE0-383F-2ED2-BF9F-31F15044B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F03291E5-1815-6199-8265-565C8D233E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223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5DE5D5C6-ADE8-B55D-C539-F504CF2D3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F2848889-8F80-9678-2778-8793C5E3FA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A88CFFFC-ADCD-33EF-880D-B1BB8B4D33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77087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F3CEC4B-43C3-E5C6-CF3E-46584DE20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168FFEA2-42D2-9F95-791B-D0ABCDBF08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12D14F70-2308-51B0-3EDF-91C1DA6A0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26487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910F9005-C60B-218C-5FAE-BF04FE211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26529216-C598-190D-3636-5416F03658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E9C1E25D-A99E-186C-22DE-E78508CFB4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43834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>
          <a:extLst>
            <a:ext uri="{FF2B5EF4-FFF2-40B4-BE49-F238E27FC236}">
              <a16:creationId xmlns:a16="http://schemas.microsoft.com/office/drawing/2014/main" id="{3EB1C3A8-0C6A-A791-F86D-7E85FC046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287fa921f8d_0_1382:notes">
            <a:extLst>
              <a:ext uri="{FF2B5EF4-FFF2-40B4-BE49-F238E27FC236}">
                <a16:creationId xmlns:a16="http://schemas.microsoft.com/office/drawing/2014/main" id="{A78442B1-EBC0-2F46-2C65-748C7E543F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287fa921f8d_0_1382:notes">
            <a:extLst>
              <a:ext uri="{FF2B5EF4-FFF2-40B4-BE49-F238E27FC236}">
                <a16:creationId xmlns:a16="http://schemas.microsoft.com/office/drawing/2014/main" id="{E9B42798-E50C-06A7-753F-9077407FBE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3257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59513A7-C7D0-090D-AEF1-C3C71478C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738C2C-AE45-B466-E790-5114F2080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6915DF51-C7E2-1471-BC25-E19478439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114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DF3CEC4B-43C3-E5C6-CF3E-46584DE20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168FFEA2-42D2-9F95-791B-D0ABCDBF08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12D14F70-2308-51B0-3EDF-91C1DA6A0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2648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CAD7AE5E-3BD6-9AC2-8CFF-9DBB2DB29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84287DE0-383F-2ED2-BF9F-31F15044B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F03291E5-1815-6199-8265-565C8D233E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2234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37430048-0D13-220B-1D5C-2CCA94948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94EB4615-08B6-EDBD-17C0-D597B87C2F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53AF81EB-2E9B-9E9B-BEB5-FD51A84750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9549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C0731158-9ABD-F6AA-252B-31389EECC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677335C6-F66C-A02F-4E45-0D22959460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A86CF499-B99C-08EB-C436-DC620EEE0B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1387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01295261-84C6-EE60-D87B-03DAE0145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0458DE31-9A69-21BA-1BE7-6F1E30F8B4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116433B4-3498-A3D2-1F76-DB54CE182A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7207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>
          <a:extLst>
            <a:ext uri="{FF2B5EF4-FFF2-40B4-BE49-F238E27FC236}">
              <a16:creationId xmlns:a16="http://schemas.microsoft.com/office/drawing/2014/main" id="{8B14BCF4-57E5-95AE-809D-BFD2CB44D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54dda1946d_6_332:notes">
            <a:extLst>
              <a:ext uri="{FF2B5EF4-FFF2-40B4-BE49-F238E27FC236}">
                <a16:creationId xmlns:a16="http://schemas.microsoft.com/office/drawing/2014/main" id="{DD522564-00DF-2FC8-AD93-25D996E585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54dda1946d_6_332:notes">
            <a:extLst>
              <a:ext uri="{FF2B5EF4-FFF2-40B4-BE49-F238E27FC236}">
                <a16:creationId xmlns:a16="http://schemas.microsoft.com/office/drawing/2014/main" id="{2A705AC3-F410-0197-9144-DDE804CE8F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7911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14" name="Google Shape;14;p2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15" name="Google Shape;15;p2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713225" y="1252927"/>
            <a:ext cx="4370100" cy="215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713225" y="3414773"/>
            <a:ext cx="43701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"/>
          <p:cNvSpPr txBox="1">
            <a:spLocks noGrp="1"/>
          </p:cNvSpPr>
          <p:nvPr>
            <p:ph type="subTitle" idx="1"/>
          </p:nvPr>
        </p:nvSpPr>
        <p:spPr>
          <a:xfrm>
            <a:off x="3672296" y="2477450"/>
            <a:ext cx="27420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subTitle" idx="2"/>
          </p:nvPr>
        </p:nvSpPr>
        <p:spPr>
          <a:xfrm>
            <a:off x="720000" y="2477450"/>
            <a:ext cx="27420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3"/>
          </p:nvPr>
        </p:nvSpPr>
        <p:spPr>
          <a:xfrm>
            <a:off x="720000" y="1827600"/>
            <a:ext cx="2742000" cy="5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3672293" y="1827600"/>
            <a:ext cx="2742000" cy="5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50" name="Google Shape;50;p5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51" name="Google Shape;51;p5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" name="Google Shape;52;p5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53" name="Google Shape;53;p5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54" name="Google Shape;54;p5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55" name="Google Shape;55;p5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" name="Google Shape;56;p5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57" name="Google Shape;57;p5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  <p:sp>
        <p:nvSpPr>
          <p:cNvPr id="58" name="Google Shape;58;p5"/>
          <p:cNvSpPr txBox="1">
            <a:spLocks noGrp="1"/>
          </p:cNvSpPr>
          <p:nvPr>
            <p:ph type="title"/>
          </p:nvPr>
        </p:nvSpPr>
        <p:spPr>
          <a:xfrm>
            <a:off x="720000" y="5416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86" name="Google Shape;86;p8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87" name="Google Shape;87;p8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" name="Google Shape;88;p8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89" name="Google Shape;89;p8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90" name="Google Shape;90;p8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91" name="Google Shape;91;p8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" name="Google Shape;92;p8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93" name="Google Shape;93;p8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2135550" y="1222639"/>
            <a:ext cx="4872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2135550" y="3339439"/>
            <a:ext cx="48729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97" name="Google Shape;97;p9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98" name="Google Shape;98;p9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99" name="Google Shape;99;p9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9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101" name="Google Shape;101;p9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102" name="Google Shape;102;p9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103" name="Google Shape;103;p9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4" name="Google Shape;104;p9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105" name="Google Shape;105;p9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10"/>
          <p:cNvSpPr txBox="1">
            <a:spLocks noGrp="1"/>
          </p:cNvSpPr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19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231" name="Google Shape;231;p19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232" name="Google Shape;232;p19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19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234" name="Google Shape;234;p19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235" name="Google Shape;235;p19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236" name="Google Shape;236;p19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7" name="Google Shape;237;p19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238" name="Google Shape;238;p19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  <p:grpSp>
        <p:nvGrpSpPr>
          <p:cNvPr id="239" name="Google Shape;239;p19"/>
          <p:cNvGrpSpPr/>
          <p:nvPr/>
        </p:nvGrpSpPr>
        <p:grpSpPr>
          <a:xfrm>
            <a:off x="518845" y="755087"/>
            <a:ext cx="3381109" cy="3633336"/>
            <a:chOff x="1742895" y="795775"/>
            <a:chExt cx="3381109" cy="3633336"/>
          </a:xfrm>
        </p:grpSpPr>
        <p:sp>
          <p:nvSpPr>
            <p:cNvPr id="240" name="Google Shape;240;p19"/>
            <p:cNvSpPr/>
            <p:nvPr/>
          </p:nvSpPr>
          <p:spPr>
            <a:xfrm>
              <a:off x="1913656" y="3200832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rgbClr val="2AAF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9"/>
            <p:cNvSpPr/>
            <p:nvPr/>
          </p:nvSpPr>
          <p:spPr>
            <a:xfrm>
              <a:off x="1910411" y="3196997"/>
              <a:ext cx="46022" cy="46081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2" name="Google Shape;242;p19"/>
            <p:cNvGrpSpPr/>
            <p:nvPr/>
          </p:nvGrpSpPr>
          <p:grpSpPr>
            <a:xfrm>
              <a:off x="1742895" y="947116"/>
              <a:ext cx="1986215" cy="3269968"/>
              <a:chOff x="6934075" y="1778325"/>
              <a:chExt cx="689275" cy="1134775"/>
            </a:xfrm>
          </p:grpSpPr>
          <p:sp>
            <p:nvSpPr>
              <p:cNvPr id="243" name="Google Shape;243;p19"/>
              <p:cNvSpPr/>
              <p:nvPr/>
            </p:nvSpPr>
            <p:spPr>
              <a:xfrm>
                <a:off x="7486500" y="2665625"/>
                <a:ext cx="136850" cy="66125"/>
              </a:xfrm>
              <a:custGeom>
                <a:avLst/>
                <a:gdLst/>
                <a:ahLst/>
                <a:cxnLst/>
                <a:rect l="l" t="t" r="r" b="b"/>
                <a:pathLst>
                  <a:path w="5474" h="2645" extrusionOk="0">
                    <a:moveTo>
                      <a:pt x="5418" y="1"/>
                    </a:moveTo>
                    <a:cubicBezTo>
                      <a:pt x="5390" y="1"/>
                      <a:pt x="5363" y="28"/>
                      <a:pt x="5363" y="56"/>
                    </a:cubicBezTo>
                    <a:lnTo>
                      <a:pt x="5363" y="520"/>
                    </a:lnTo>
                    <a:cubicBezTo>
                      <a:pt x="5363" y="557"/>
                      <a:pt x="5390" y="576"/>
                      <a:pt x="5418" y="576"/>
                    </a:cubicBezTo>
                    <a:cubicBezTo>
                      <a:pt x="5446" y="576"/>
                      <a:pt x="5474" y="557"/>
                      <a:pt x="5474" y="520"/>
                    </a:cubicBezTo>
                    <a:lnTo>
                      <a:pt x="5474" y="56"/>
                    </a:lnTo>
                    <a:cubicBezTo>
                      <a:pt x="5474" y="28"/>
                      <a:pt x="5455" y="1"/>
                      <a:pt x="5418" y="1"/>
                    </a:cubicBezTo>
                    <a:close/>
                    <a:moveTo>
                      <a:pt x="5418" y="928"/>
                    </a:moveTo>
                    <a:cubicBezTo>
                      <a:pt x="5390" y="928"/>
                      <a:pt x="5363" y="956"/>
                      <a:pt x="5363" y="984"/>
                    </a:cubicBezTo>
                    <a:lnTo>
                      <a:pt x="5363" y="1448"/>
                    </a:lnTo>
                    <a:cubicBezTo>
                      <a:pt x="5363" y="1485"/>
                      <a:pt x="5390" y="1503"/>
                      <a:pt x="5418" y="1503"/>
                    </a:cubicBezTo>
                    <a:cubicBezTo>
                      <a:pt x="5446" y="1503"/>
                      <a:pt x="5474" y="1485"/>
                      <a:pt x="5474" y="1448"/>
                    </a:cubicBezTo>
                    <a:lnTo>
                      <a:pt x="5474" y="984"/>
                    </a:lnTo>
                    <a:cubicBezTo>
                      <a:pt x="5474" y="956"/>
                      <a:pt x="5455" y="928"/>
                      <a:pt x="5418" y="928"/>
                    </a:cubicBezTo>
                    <a:close/>
                    <a:moveTo>
                      <a:pt x="5418" y="1856"/>
                    </a:moveTo>
                    <a:cubicBezTo>
                      <a:pt x="5390" y="1856"/>
                      <a:pt x="5363" y="1884"/>
                      <a:pt x="5363" y="1912"/>
                    </a:cubicBezTo>
                    <a:lnTo>
                      <a:pt x="5363" y="2375"/>
                    </a:lnTo>
                    <a:cubicBezTo>
                      <a:pt x="5363" y="2413"/>
                      <a:pt x="5390" y="2431"/>
                      <a:pt x="5418" y="2431"/>
                    </a:cubicBezTo>
                    <a:cubicBezTo>
                      <a:pt x="5446" y="2431"/>
                      <a:pt x="5474" y="2413"/>
                      <a:pt x="5474" y="2375"/>
                    </a:cubicBezTo>
                    <a:lnTo>
                      <a:pt x="5474" y="1912"/>
                    </a:lnTo>
                    <a:cubicBezTo>
                      <a:pt x="5474" y="1884"/>
                      <a:pt x="5455" y="1856"/>
                      <a:pt x="5418" y="1856"/>
                    </a:cubicBezTo>
                    <a:close/>
                    <a:moveTo>
                      <a:pt x="56" y="2524"/>
                    </a:moveTo>
                    <a:cubicBezTo>
                      <a:pt x="28" y="2524"/>
                      <a:pt x="1" y="2552"/>
                      <a:pt x="1" y="2589"/>
                    </a:cubicBezTo>
                    <a:cubicBezTo>
                      <a:pt x="1" y="2617"/>
                      <a:pt x="28" y="2644"/>
                      <a:pt x="56" y="2644"/>
                    </a:cubicBezTo>
                    <a:lnTo>
                      <a:pt x="520" y="2644"/>
                    </a:lnTo>
                    <a:cubicBezTo>
                      <a:pt x="557" y="2644"/>
                      <a:pt x="585" y="2617"/>
                      <a:pt x="585" y="2589"/>
                    </a:cubicBezTo>
                    <a:cubicBezTo>
                      <a:pt x="585" y="2552"/>
                      <a:pt x="557" y="2524"/>
                      <a:pt x="520" y="2524"/>
                    </a:cubicBezTo>
                    <a:close/>
                    <a:moveTo>
                      <a:pt x="984" y="2524"/>
                    </a:moveTo>
                    <a:cubicBezTo>
                      <a:pt x="956" y="2524"/>
                      <a:pt x="928" y="2552"/>
                      <a:pt x="928" y="2589"/>
                    </a:cubicBezTo>
                    <a:cubicBezTo>
                      <a:pt x="928" y="2617"/>
                      <a:pt x="956" y="2644"/>
                      <a:pt x="984" y="2644"/>
                    </a:cubicBezTo>
                    <a:lnTo>
                      <a:pt x="1448" y="2644"/>
                    </a:lnTo>
                    <a:cubicBezTo>
                      <a:pt x="1485" y="2644"/>
                      <a:pt x="1513" y="2617"/>
                      <a:pt x="1513" y="2589"/>
                    </a:cubicBezTo>
                    <a:cubicBezTo>
                      <a:pt x="1513" y="2552"/>
                      <a:pt x="1485" y="2524"/>
                      <a:pt x="1448" y="2524"/>
                    </a:cubicBezTo>
                    <a:close/>
                    <a:moveTo>
                      <a:pt x="1912" y="2524"/>
                    </a:moveTo>
                    <a:cubicBezTo>
                      <a:pt x="1884" y="2524"/>
                      <a:pt x="1856" y="2552"/>
                      <a:pt x="1856" y="2589"/>
                    </a:cubicBezTo>
                    <a:cubicBezTo>
                      <a:pt x="1856" y="2617"/>
                      <a:pt x="1884" y="2644"/>
                      <a:pt x="1912" y="2644"/>
                    </a:cubicBezTo>
                    <a:lnTo>
                      <a:pt x="2375" y="2644"/>
                    </a:lnTo>
                    <a:cubicBezTo>
                      <a:pt x="2413" y="2644"/>
                      <a:pt x="2440" y="2617"/>
                      <a:pt x="2440" y="2589"/>
                    </a:cubicBezTo>
                    <a:cubicBezTo>
                      <a:pt x="2440" y="2552"/>
                      <a:pt x="2413" y="2524"/>
                      <a:pt x="2375" y="2524"/>
                    </a:cubicBezTo>
                    <a:close/>
                    <a:moveTo>
                      <a:pt x="2839" y="2524"/>
                    </a:moveTo>
                    <a:cubicBezTo>
                      <a:pt x="2812" y="2524"/>
                      <a:pt x="2784" y="2552"/>
                      <a:pt x="2784" y="2589"/>
                    </a:cubicBezTo>
                    <a:cubicBezTo>
                      <a:pt x="2784" y="2617"/>
                      <a:pt x="2812" y="2644"/>
                      <a:pt x="2839" y="2644"/>
                    </a:cubicBezTo>
                    <a:lnTo>
                      <a:pt x="3303" y="2644"/>
                    </a:lnTo>
                    <a:cubicBezTo>
                      <a:pt x="3340" y="2644"/>
                      <a:pt x="3368" y="2617"/>
                      <a:pt x="3368" y="2589"/>
                    </a:cubicBezTo>
                    <a:cubicBezTo>
                      <a:pt x="3368" y="2552"/>
                      <a:pt x="3340" y="2524"/>
                      <a:pt x="3303" y="2524"/>
                    </a:cubicBezTo>
                    <a:close/>
                    <a:moveTo>
                      <a:pt x="3767" y="2524"/>
                    </a:moveTo>
                    <a:cubicBezTo>
                      <a:pt x="3739" y="2524"/>
                      <a:pt x="3711" y="2552"/>
                      <a:pt x="3711" y="2589"/>
                    </a:cubicBezTo>
                    <a:cubicBezTo>
                      <a:pt x="3711" y="2617"/>
                      <a:pt x="3739" y="2644"/>
                      <a:pt x="3767" y="2644"/>
                    </a:cubicBezTo>
                    <a:lnTo>
                      <a:pt x="4231" y="2644"/>
                    </a:lnTo>
                    <a:cubicBezTo>
                      <a:pt x="4268" y="2644"/>
                      <a:pt x="4296" y="2617"/>
                      <a:pt x="4296" y="2589"/>
                    </a:cubicBezTo>
                    <a:cubicBezTo>
                      <a:pt x="4296" y="2552"/>
                      <a:pt x="4268" y="2524"/>
                      <a:pt x="4231" y="2524"/>
                    </a:cubicBezTo>
                    <a:close/>
                    <a:moveTo>
                      <a:pt x="4695" y="2524"/>
                    </a:moveTo>
                    <a:cubicBezTo>
                      <a:pt x="4667" y="2524"/>
                      <a:pt x="4639" y="2552"/>
                      <a:pt x="4639" y="2589"/>
                    </a:cubicBezTo>
                    <a:cubicBezTo>
                      <a:pt x="4639" y="2617"/>
                      <a:pt x="4667" y="2644"/>
                      <a:pt x="4695" y="2644"/>
                    </a:cubicBezTo>
                    <a:lnTo>
                      <a:pt x="5159" y="2644"/>
                    </a:lnTo>
                    <a:cubicBezTo>
                      <a:pt x="5196" y="2644"/>
                      <a:pt x="5223" y="2617"/>
                      <a:pt x="5223" y="2589"/>
                    </a:cubicBezTo>
                    <a:cubicBezTo>
                      <a:pt x="5223" y="2552"/>
                      <a:pt x="5196" y="2524"/>
                      <a:pt x="5159" y="252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19"/>
              <p:cNvSpPr/>
              <p:nvPr/>
            </p:nvSpPr>
            <p:spPr>
              <a:xfrm>
                <a:off x="7313500" y="2548975"/>
                <a:ext cx="85375" cy="41525"/>
              </a:xfrm>
              <a:custGeom>
                <a:avLst/>
                <a:gdLst/>
                <a:ahLst/>
                <a:cxnLst/>
                <a:rect l="l" t="t" r="r" b="b"/>
                <a:pathLst>
                  <a:path w="3415" h="1661" extrusionOk="0">
                    <a:moveTo>
                      <a:pt x="3358" y="0"/>
                    </a:moveTo>
                    <a:cubicBezTo>
                      <a:pt x="3321" y="0"/>
                      <a:pt x="3293" y="28"/>
                      <a:pt x="3293" y="65"/>
                    </a:cubicBezTo>
                    <a:lnTo>
                      <a:pt x="3293" y="260"/>
                    </a:lnTo>
                    <a:cubicBezTo>
                      <a:pt x="3293" y="297"/>
                      <a:pt x="3321" y="316"/>
                      <a:pt x="3358" y="316"/>
                    </a:cubicBezTo>
                    <a:cubicBezTo>
                      <a:pt x="3386" y="316"/>
                      <a:pt x="3414" y="297"/>
                      <a:pt x="3414" y="260"/>
                    </a:cubicBezTo>
                    <a:lnTo>
                      <a:pt x="3414" y="65"/>
                    </a:lnTo>
                    <a:cubicBezTo>
                      <a:pt x="3414" y="28"/>
                      <a:pt x="3386" y="0"/>
                      <a:pt x="3358" y="0"/>
                    </a:cubicBezTo>
                    <a:close/>
                    <a:moveTo>
                      <a:pt x="56" y="613"/>
                    </a:moveTo>
                    <a:cubicBezTo>
                      <a:pt x="28" y="613"/>
                      <a:pt x="0" y="641"/>
                      <a:pt x="0" y="668"/>
                    </a:cubicBezTo>
                    <a:lnTo>
                      <a:pt x="0" y="678"/>
                    </a:lnTo>
                    <a:cubicBezTo>
                      <a:pt x="0" y="706"/>
                      <a:pt x="28" y="733"/>
                      <a:pt x="56" y="733"/>
                    </a:cubicBezTo>
                    <a:lnTo>
                      <a:pt x="520" y="733"/>
                    </a:lnTo>
                    <a:cubicBezTo>
                      <a:pt x="548" y="733"/>
                      <a:pt x="575" y="706"/>
                      <a:pt x="575" y="668"/>
                    </a:cubicBezTo>
                    <a:cubicBezTo>
                      <a:pt x="575" y="641"/>
                      <a:pt x="548" y="613"/>
                      <a:pt x="520" y="613"/>
                    </a:cubicBezTo>
                    <a:close/>
                    <a:moveTo>
                      <a:pt x="984" y="613"/>
                    </a:moveTo>
                    <a:cubicBezTo>
                      <a:pt x="946" y="613"/>
                      <a:pt x="928" y="641"/>
                      <a:pt x="928" y="668"/>
                    </a:cubicBezTo>
                    <a:cubicBezTo>
                      <a:pt x="928" y="706"/>
                      <a:pt x="946" y="733"/>
                      <a:pt x="984" y="733"/>
                    </a:cubicBezTo>
                    <a:lnTo>
                      <a:pt x="1447" y="733"/>
                    </a:lnTo>
                    <a:cubicBezTo>
                      <a:pt x="1475" y="733"/>
                      <a:pt x="1503" y="706"/>
                      <a:pt x="1503" y="668"/>
                    </a:cubicBezTo>
                    <a:cubicBezTo>
                      <a:pt x="1503" y="641"/>
                      <a:pt x="1475" y="613"/>
                      <a:pt x="1447" y="613"/>
                    </a:cubicBezTo>
                    <a:close/>
                    <a:moveTo>
                      <a:pt x="1911" y="613"/>
                    </a:moveTo>
                    <a:cubicBezTo>
                      <a:pt x="1874" y="613"/>
                      <a:pt x="1856" y="641"/>
                      <a:pt x="1856" y="668"/>
                    </a:cubicBezTo>
                    <a:cubicBezTo>
                      <a:pt x="1856" y="706"/>
                      <a:pt x="1874" y="733"/>
                      <a:pt x="1911" y="733"/>
                    </a:cubicBezTo>
                    <a:lnTo>
                      <a:pt x="2375" y="733"/>
                    </a:lnTo>
                    <a:cubicBezTo>
                      <a:pt x="2403" y="733"/>
                      <a:pt x="2431" y="706"/>
                      <a:pt x="2431" y="668"/>
                    </a:cubicBezTo>
                    <a:cubicBezTo>
                      <a:pt x="2431" y="641"/>
                      <a:pt x="2403" y="613"/>
                      <a:pt x="2375" y="613"/>
                    </a:cubicBezTo>
                    <a:close/>
                    <a:moveTo>
                      <a:pt x="2839" y="613"/>
                    </a:moveTo>
                    <a:cubicBezTo>
                      <a:pt x="2802" y="613"/>
                      <a:pt x="2783" y="641"/>
                      <a:pt x="2783" y="668"/>
                    </a:cubicBezTo>
                    <a:cubicBezTo>
                      <a:pt x="2783" y="706"/>
                      <a:pt x="2802" y="733"/>
                      <a:pt x="2839" y="733"/>
                    </a:cubicBezTo>
                    <a:lnTo>
                      <a:pt x="3303" y="733"/>
                    </a:lnTo>
                    <a:cubicBezTo>
                      <a:pt x="3331" y="733"/>
                      <a:pt x="3358" y="706"/>
                      <a:pt x="3358" y="668"/>
                    </a:cubicBezTo>
                    <a:cubicBezTo>
                      <a:pt x="3358" y="641"/>
                      <a:pt x="3331" y="613"/>
                      <a:pt x="3303" y="613"/>
                    </a:cubicBezTo>
                    <a:close/>
                    <a:moveTo>
                      <a:pt x="56" y="1086"/>
                    </a:moveTo>
                    <a:cubicBezTo>
                      <a:pt x="28" y="1086"/>
                      <a:pt x="0" y="1104"/>
                      <a:pt x="0" y="1142"/>
                    </a:cubicBezTo>
                    <a:lnTo>
                      <a:pt x="0" y="1605"/>
                    </a:lnTo>
                    <a:cubicBezTo>
                      <a:pt x="0" y="1633"/>
                      <a:pt x="28" y="1661"/>
                      <a:pt x="56" y="1661"/>
                    </a:cubicBezTo>
                    <a:cubicBezTo>
                      <a:pt x="93" y="1661"/>
                      <a:pt x="121" y="1633"/>
                      <a:pt x="121" y="1605"/>
                    </a:cubicBezTo>
                    <a:lnTo>
                      <a:pt x="121" y="1142"/>
                    </a:lnTo>
                    <a:cubicBezTo>
                      <a:pt x="121" y="1104"/>
                      <a:pt x="93" y="1086"/>
                      <a:pt x="56" y="108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9"/>
              <p:cNvSpPr/>
              <p:nvPr/>
            </p:nvSpPr>
            <p:spPr>
              <a:xfrm>
                <a:off x="7252725" y="2143825"/>
                <a:ext cx="207600" cy="156800"/>
              </a:xfrm>
              <a:custGeom>
                <a:avLst/>
                <a:gdLst/>
                <a:ahLst/>
                <a:cxnLst/>
                <a:rect l="l" t="t" r="r" b="b"/>
                <a:pathLst>
                  <a:path w="8304" h="6272" extrusionOk="0">
                    <a:moveTo>
                      <a:pt x="56" y="0"/>
                    </a:moveTo>
                    <a:cubicBezTo>
                      <a:pt x="29" y="0"/>
                      <a:pt x="1" y="28"/>
                      <a:pt x="1" y="56"/>
                    </a:cubicBezTo>
                    <a:lnTo>
                      <a:pt x="1" y="520"/>
                    </a:lnTo>
                    <a:cubicBezTo>
                      <a:pt x="1" y="557"/>
                      <a:pt x="29" y="575"/>
                      <a:pt x="56" y="575"/>
                    </a:cubicBezTo>
                    <a:cubicBezTo>
                      <a:pt x="94" y="575"/>
                      <a:pt x="112" y="557"/>
                      <a:pt x="112" y="520"/>
                    </a:cubicBezTo>
                    <a:lnTo>
                      <a:pt x="112" y="56"/>
                    </a:lnTo>
                    <a:cubicBezTo>
                      <a:pt x="112" y="28"/>
                      <a:pt x="94" y="0"/>
                      <a:pt x="56" y="0"/>
                    </a:cubicBezTo>
                    <a:close/>
                    <a:moveTo>
                      <a:pt x="56" y="928"/>
                    </a:moveTo>
                    <a:cubicBezTo>
                      <a:pt x="29" y="928"/>
                      <a:pt x="1" y="956"/>
                      <a:pt x="1" y="984"/>
                    </a:cubicBezTo>
                    <a:lnTo>
                      <a:pt x="1" y="1447"/>
                    </a:lnTo>
                    <a:cubicBezTo>
                      <a:pt x="1" y="1484"/>
                      <a:pt x="29" y="1503"/>
                      <a:pt x="56" y="1503"/>
                    </a:cubicBezTo>
                    <a:cubicBezTo>
                      <a:pt x="94" y="1503"/>
                      <a:pt x="112" y="1484"/>
                      <a:pt x="112" y="1447"/>
                    </a:cubicBezTo>
                    <a:lnTo>
                      <a:pt x="112" y="984"/>
                    </a:lnTo>
                    <a:cubicBezTo>
                      <a:pt x="112" y="956"/>
                      <a:pt x="94" y="928"/>
                      <a:pt x="56" y="928"/>
                    </a:cubicBezTo>
                    <a:close/>
                    <a:moveTo>
                      <a:pt x="56" y="1856"/>
                    </a:moveTo>
                    <a:cubicBezTo>
                      <a:pt x="29" y="1856"/>
                      <a:pt x="1" y="1883"/>
                      <a:pt x="1" y="1911"/>
                    </a:cubicBezTo>
                    <a:lnTo>
                      <a:pt x="1" y="2375"/>
                    </a:lnTo>
                    <a:cubicBezTo>
                      <a:pt x="1" y="2412"/>
                      <a:pt x="29" y="2431"/>
                      <a:pt x="56" y="2431"/>
                    </a:cubicBezTo>
                    <a:cubicBezTo>
                      <a:pt x="94" y="2431"/>
                      <a:pt x="112" y="2412"/>
                      <a:pt x="112" y="2375"/>
                    </a:cubicBezTo>
                    <a:lnTo>
                      <a:pt x="112" y="1911"/>
                    </a:lnTo>
                    <a:cubicBezTo>
                      <a:pt x="112" y="1883"/>
                      <a:pt x="94" y="1856"/>
                      <a:pt x="56" y="1856"/>
                    </a:cubicBezTo>
                    <a:close/>
                    <a:moveTo>
                      <a:pt x="66" y="2774"/>
                    </a:moveTo>
                    <a:cubicBezTo>
                      <a:pt x="29" y="2774"/>
                      <a:pt x="10" y="2802"/>
                      <a:pt x="10" y="2830"/>
                    </a:cubicBezTo>
                    <a:cubicBezTo>
                      <a:pt x="10" y="2867"/>
                      <a:pt x="29" y="2895"/>
                      <a:pt x="66" y="2895"/>
                    </a:cubicBezTo>
                    <a:lnTo>
                      <a:pt x="530" y="2895"/>
                    </a:lnTo>
                    <a:cubicBezTo>
                      <a:pt x="557" y="2895"/>
                      <a:pt x="585" y="2867"/>
                      <a:pt x="585" y="2830"/>
                    </a:cubicBezTo>
                    <a:cubicBezTo>
                      <a:pt x="585" y="2802"/>
                      <a:pt x="557" y="2774"/>
                      <a:pt x="530" y="2774"/>
                    </a:cubicBezTo>
                    <a:close/>
                    <a:moveTo>
                      <a:pt x="993" y="2774"/>
                    </a:moveTo>
                    <a:cubicBezTo>
                      <a:pt x="956" y="2774"/>
                      <a:pt x="938" y="2802"/>
                      <a:pt x="938" y="2830"/>
                    </a:cubicBezTo>
                    <a:cubicBezTo>
                      <a:pt x="938" y="2867"/>
                      <a:pt x="956" y="2895"/>
                      <a:pt x="993" y="2895"/>
                    </a:cubicBezTo>
                    <a:lnTo>
                      <a:pt x="1457" y="2895"/>
                    </a:lnTo>
                    <a:cubicBezTo>
                      <a:pt x="1485" y="2895"/>
                      <a:pt x="1513" y="2867"/>
                      <a:pt x="1513" y="2830"/>
                    </a:cubicBezTo>
                    <a:cubicBezTo>
                      <a:pt x="1513" y="2802"/>
                      <a:pt x="1485" y="2774"/>
                      <a:pt x="1457" y="2774"/>
                    </a:cubicBezTo>
                    <a:close/>
                    <a:moveTo>
                      <a:pt x="1921" y="2774"/>
                    </a:moveTo>
                    <a:cubicBezTo>
                      <a:pt x="1884" y="2774"/>
                      <a:pt x="1865" y="2802"/>
                      <a:pt x="1865" y="2830"/>
                    </a:cubicBezTo>
                    <a:cubicBezTo>
                      <a:pt x="1865" y="2867"/>
                      <a:pt x="1884" y="2895"/>
                      <a:pt x="1921" y="2895"/>
                    </a:cubicBezTo>
                    <a:lnTo>
                      <a:pt x="2385" y="2895"/>
                    </a:lnTo>
                    <a:cubicBezTo>
                      <a:pt x="2413" y="2895"/>
                      <a:pt x="2441" y="2867"/>
                      <a:pt x="2441" y="2830"/>
                    </a:cubicBezTo>
                    <a:cubicBezTo>
                      <a:pt x="2441" y="2802"/>
                      <a:pt x="2413" y="2774"/>
                      <a:pt x="2385" y="2774"/>
                    </a:cubicBezTo>
                    <a:close/>
                    <a:moveTo>
                      <a:pt x="2849" y="2774"/>
                    </a:moveTo>
                    <a:cubicBezTo>
                      <a:pt x="2812" y="2774"/>
                      <a:pt x="2793" y="2802"/>
                      <a:pt x="2793" y="2830"/>
                    </a:cubicBezTo>
                    <a:cubicBezTo>
                      <a:pt x="2793" y="2867"/>
                      <a:pt x="2812" y="2895"/>
                      <a:pt x="2849" y="2895"/>
                    </a:cubicBezTo>
                    <a:lnTo>
                      <a:pt x="3313" y="2895"/>
                    </a:lnTo>
                    <a:cubicBezTo>
                      <a:pt x="3340" y="2895"/>
                      <a:pt x="3368" y="2867"/>
                      <a:pt x="3368" y="2830"/>
                    </a:cubicBezTo>
                    <a:cubicBezTo>
                      <a:pt x="3368" y="2802"/>
                      <a:pt x="3340" y="2774"/>
                      <a:pt x="3313" y="2774"/>
                    </a:cubicBezTo>
                    <a:close/>
                    <a:moveTo>
                      <a:pt x="3776" y="2774"/>
                    </a:moveTo>
                    <a:cubicBezTo>
                      <a:pt x="3739" y="2774"/>
                      <a:pt x="3721" y="2802"/>
                      <a:pt x="3721" y="2830"/>
                    </a:cubicBezTo>
                    <a:cubicBezTo>
                      <a:pt x="3721" y="2867"/>
                      <a:pt x="3739" y="2895"/>
                      <a:pt x="3776" y="2895"/>
                    </a:cubicBezTo>
                    <a:lnTo>
                      <a:pt x="4240" y="2895"/>
                    </a:lnTo>
                    <a:cubicBezTo>
                      <a:pt x="4268" y="2895"/>
                      <a:pt x="4296" y="2867"/>
                      <a:pt x="4296" y="2830"/>
                    </a:cubicBezTo>
                    <a:cubicBezTo>
                      <a:pt x="4296" y="2802"/>
                      <a:pt x="4268" y="2774"/>
                      <a:pt x="4240" y="2774"/>
                    </a:cubicBezTo>
                    <a:close/>
                    <a:moveTo>
                      <a:pt x="4704" y="2774"/>
                    </a:moveTo>
                    <a:cubicBezTo>
                      <a:pt x="4667" y="2774"/>
                      <a:pt x="4648" y="2802"/>
                      <a:pt x="4648" y="2830"/>
                    </a:cubicBezTo>
                    <a:cubicBezTo>
                      <a:pt x="4648" y="2867"/>
                      <a:pt x="4667" y="2895"/>
                      <a:pt x="4704" y="2895"/>
                    </a:cubicBezTo>
                    <a:lnTo>
                      <a:pt x="5168" y="2895"/>
                    </a:lnTo>
                    <a:cubicBezTo>
                      <a:pt x="5196" y="2895"/>
                      <a:pt x="5224" y="2867"/>
                      <a:pt x="5224" y="2830"/>
                    </a:cubicBezTo>
                    <a:cubicBezTo>
                      <a:pt x="5224" y="2802"/>
                      <a:pt x="5196" y="2774"/>
                      <a:pt x="5168" y="2774"/>
                    </a:cubicBezTo>
                    <a:close/>
                    <a:moveTo>
                      <a:pt x="5632" y="2774"/>
                    </a:moveTo>
                    <a:cubicBezTo>
                      <a:pt x="5595" y="2774"/>
                      <a:pt x="5576" y="2802"/>
                      <a:pt x="5576" y="2830"/>
                    </a:cubicBezTo>
                    <a:cubicBezTo>
                      <a:pt x="5576" y="2867"/>
                      <a:pt x="5595" y="2895"/>
                      <a:pt x="5632" y="2895"/>
                    </a:cubicBezTo>
                    <a:lnTo>
                      <a:pt x="6096" y="2895"/>
                    </a:lnTo>
                    <a:cubicBezTo>
                      <a:pt x="6123" y="2895"/>
                      <a:pt x="6151" y="2867"/>
                      <a:pt x="6151" y="2830"/>
                    </a:cubicBezTo>
                    <a:cubicBezTo>
                      <a:pt x="6151" y="2802"/>
                      <a:pt x="6123" y="2774"/>
                      <a:pt x="6096" y="2774"/>
                    </a:cubicBezTo>
                    <a:close/>
                    <a:moveTo>
                      <a:pt x="6559" y="2774"/>
                    </a:moveTo>
                    <a:cubicBezTo>
                      <a:pt x="6522" y="2774"/>
                      <a:pt x="6504" y="2802"/>
                      <a:pt x="6504" y="2830"/>
                    </a:cubicBezTo>
                    <a:cubicBezTo>
                      <a:pt x="6504" y="2867"/>
                      <a:pt x="6522" y="2895"/>
                      <a:pt x="6559" y="2895"/>
                    </a:cubicBezTo>
                    <a:lnTo>
                      <a:pt x="7023" y="2895"/>
                    </a:lnTo>
                    <a:cubicBezTo>
                      <a:pt x="7051" y="2895"/>
                      <a:pt x="7079" y="2867"/>
                      <a:pt x="7079" y="2830"/>
                    </a:cubicBezTo>
                    <a:cubicBezTo>
                      <a:pt x="7079" y="2802"/>
                      <a:pt x="7051" y="2774"/>
                      <a:pt x="7023" y="2774"/>
                    </a:cubicBezTo>
                    <a:close/>
                    <a:moveTo>
                      <a:pt x="7487" y="2774"/>
                    </a:moveTo>
                    <a:cubicBezTo>
                      <a:pt x="7450" y="2774"/>
                      <a:pt x="7431" y="2802"/>
                      <a:pt x="7431" y="2830"/>
                    </a:cubicBezTo>
                    <a:cubicBezTo>
                      <a:pt x="7431" y="2867"/>
                      <a:pt x="7450" y="2895"/>
                      <a:pt x="7487" y="2895"/>
                    </a:cubicBezTo>
                    <a:lnTo>
                      <a:pt x="7951" y="2895"/>
                    </a:lnTo>
                    <a:cubicBezTo>
                      <a:pt x="7979" y="2895"/>
                      <a:pt x="8007" y="2867"/>
                      <a:pt x="8007" y="2830"/>
                    </a:cubicBezTo>
                    <a:cubicBezTo>
                      <a:pt x="8007" y="2802"/>
                      <a:pt x="7979" y="2774"/>
                      <a:pt x="7951" y="2774"/>
                    </a:cubicBezTo>
                    <a:close/>
                    <a:moveTo>
                      <a:pt x="8248" y="2941"/>
                    </a:moveTo>
                    <a:cubicBezTo>
                      <a:pt x="8211" y="2941"/>
                      <a:pt x="8183" y="2969"/>
                      <a:pt x="8183" y="3006"/>
                    </a:cubicBezTo>
                    <a:lnTo>
                      <a:pt x="8183" y="3470"/>
                    </a:lnTo>
                    <a:cubicBezTo>
                      <a:pt x="8183" y="3497"/>
                      <a:pt x="8211" y="3525"/>
                      <a:pt x="8248" y="3525"/>
                    </a:cubicBezTo>
                    <a:cubicBezTo>
                      <a:pt x="8276" y="3525"/>
                      <a:pt x="8303" y="3497"/>
                      <a:pt x="8303" y="3470"/>
                    </a:cubicBezTo>
                    <a:lnTo>
                      <a:pt x="8303" y="3006"/>
                    </a:lnTo>
                    <a:cubicBezTo>
                      <a:pt x="8303" y="2969"/>
                      <a:pt x="8276" y="2941"/>
                      <a:pt x="8248" y="2941"/>
                    </a:cubicBezTo>
                    <a:close/>
                    <a:moveTo>
                      <a:pt x="8248" y="3869"/>
                    </a:moveTo>
                    <a:cubicBezTo>
                      <a:pt x="8211" y="3869"/>
                      <a:pt x="8183" y="3896"/>
                      <a:pt x="8183" y="3933"/>
                    </a:cubicBezTo>
                    <a:lnTo>
                      <a:pt x="8183" y="4397"/>
                    </a:lnTo>
                    <a:cubicBezTo>
                      <a:pt x="8183" y="4425"/>
                      <a:pt x="8211" y="4453"/>
                      <a:pt x="8248" y="4453"/>
                    </a:cubicBezTo>
                    <a:cubicBezTo>
                      <a:pt x="8276" y="4453"/>
                      <a:pt x="8303" y="4425"/>
                      <a:pt x="8303" y="4397"/>
                    </a:cubicBezTo>
                    <a:lnTo>
                      <a:pt x="8303" y="3933"/>
                    </a:lnTo>
                    <a:cubicBezTo>
                      <a:pt x="8303" y="3896"/>
                      <a:pt x="8276" y="3869"/>
                      <a:pt x="8248" y="3869"/>
                    </a:cubicBezTo>
                    <a:close/>
                    <a:moveTo>
                      <a:pt x="8248" y="4796"/>
                    </a:moveTo>
                    <a:cubicBezTo>
                      <a:pt x="8211" y="4796"/>
                      <a:pt x="8183" y="4824"/>
                      <a:pt x="8183" y="4861"/>
                    </a:cubicBezTo>
                    <a:lnTo>
                      <a:pt x="8183" y="5325"/>
                    </a:lnTo>
                    <a:cubicBezTo>
                      <a:pt x="8183" y="5353"/>
                      <a:pt x="8211" y="5381"/>
                      <a:pt x="8248" y="5381"/>
                    </a:cubicBezTo>
                    <a:cubicBezTo>
                      <a:pt x="8276" y="5381"/>
                      <a:pt x="8303" y="5353"/>
                      <a:pt x="8303" y="5325"/>
                    </a:cubicBezTo>
                    <a:lnTo>
                      <a:pt x="8303" y="4861"/>
                    </a:lnTo>
                    <a:cubicBezTo>
                      <a:pt x="8303" y="4824"/>
                      <a:pt x="8276" y="4796"/>
                      <a:pt x="8248" y="4796"/>
                    </a:cubicBezTo>
                    <a:close/>
                    <a:moveTo>
                      <a:pt x="8248" y="5724"/>
                    </a:moveTo>
                    <a:cubicBezTo>
                      <a:pt x="8211" y="5724"/>
                      <a:pt x="8183" y="5752"/>
                      <a:pt x="8183" y="5789"/>
                    </a:cubicBezTo>
                    <a:lnTo>
                      <a:pt x="8183" y="6216"/>
                    </a:lnTo>
                    <a:cubicBezTo>
                      <a:pt x="8183" y="6253"/>
                      <a:pt x="8211" y="6271"/>
                      <a:pt x="8248" y="6271"/>
                    </a:cubicBezTo>
                    <a:cubicBezTo>
                      <a:pt x="8276" y="6271"/>
                      <a:pt x="8303" y="6253"/>
                      <a:pt x="8303" y="6216"/>
                    </a:cubicBezTo>
                    <a:lnTo>
                      <a:pt x="8303" y="5789"/>
                    </a:lnTo>
                    <a:cubicBezTo>
                      <a:pt x="8303" y="5752"/>
                      <a:pt x="8276" y="5724"/>
                      <a:pt x="8248" y="572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9"/>
              <p:cNvSpPr/>
              <p:nvPr/>
            </p:nvSpPr>
            <p:spPr>
              <a:xfrm>
                <a:off x="7564200" y="1778325"/>
                <a:ext cx="4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643" extrusionOk="0">
                    <a:moveTo>
                      <a:pt x="826" y="186"/>
                    </a:moveTo>
                    <a:lnTo>
                      <a:pt x="1049" y="585"/>
                    </a:lnTo>
                    <a:cubicBezTo>
                      <a:pt x="1049" y="594"/>
                      <a:pt x="1058" y="603"/>
                      <a:pt x="1067" y="603"/>
                    </a:cubicBezTo>
                    <a:lnTo>
                      <a:pt x="1466" y="826"/>
                    </a:lnTo>
                    <a:lnTo>
                      <a:pt x="1067" y="1048"/>
                    </a:lnTo>
                    <a:cubicBezTo>
                      <a:pt x="1058" y="1048"/>
                      <a:pt x="1049" y="1058"/>
                      <a:pt x="1039" y="1067"/>
                    </a:cubicBezTo>
                    <a:lnTo>
                      <a:pt x="826" y="1466"/>
                    </a:lnTo>
                    <a:lnTo>
                      <a:pt x="603" y="1067"/>
                    </a:lnTo>
                    <a:cubicBezTo>
                      <a:pt x="603" y="1058"/>
                      <a:pt x="594" y="1048"/>
                      <a:pt x="585" y="1039"/>
                    </a:cubicBezTo>
                    <a:lnTo>
                      <a:pt x="186" y="826"/>
                    </a:lnTo>
                    <a:lnTo>
                      <a:pt x="585" y="603"/>
                    </a:lnTo>
                    <a:cubicBezTo>
                      <a:pt x="594" y="603"/>
                      <a:pt x="603" y="594"/>
                      <a:pt x="603" y="585"/>
                    </a:cubicBezTo>
                    <a:lnTo>
                      <a:pt x="826" y="186"/>
                    </a:lnTo>
                    <a:close/>
                    <a:moveTo>
                      <a:pt x="826" y="0"/>
                    </a:moveTo>
                    <a:cubicBezTo>
                      <a:pt x="807" y="0"/>
                      <a:pt x="789" y="19"/>
                      <a:pt x="780" y="37"/>
                    </a:cubicBezTo>
                    <a:lnTo>
                      <a:pt x="511" y="510"/>
                    </a:lnTo>
                    <a:lnTo>
                      <a:pt x="37" y="770"/>
                    </a:lnTo>
                    <a:cubicBezTo>
                      <a:pt x="19" y="779"/>
                      <a:pt x="0" y="798"/>
                      <a:pt x="0" y="826"/>
                    </a:cubicBezTo>
                    <a:cubicBezTo>
                      <a:pt x="0" y="844"/>
                      <a:pt x="19" y="863"/>
                      <a:pt x="37" y="872"/>
                    </a:cubicBezTo>
                    <a:lnTo>
                      <a:pt x="511" y="1141"/>
                    </a:lnTo>
                    <a:lnTo>
                      <a:pt x="770" y="1614"/>
                    </a:lnTo>
                    <a:cubicBezTo>
                      <a:pt x="780" y="1633"/>
                      <a:pt x="798" y="1642"/>
                      <a:pt x="826" y="1642"/>
                    </a:cubicBezTo>
                    <a:cubicBezTo>
                      <a:pt x="845" y="1642"/>
                      <a:pt x="863" y="1633"/>
                      <a:pt x="872" y="1614"/>
                    </a:cubicBezTo>
                    <a:lnTo>
                      <a:pt x="1141" y="1141"/>
                    </a:lnTo>
                    <a:lnTo>
                      <a:pt x="1615" y="881"/>
                    </a:lnTo>
                    <a:cubicBezTo>
                      <a:pt x="1633" y="863"/>
                      <a:pt x="1642" y="844"/>
                      <a:pt x="1642" y="826"/>
                    </a:cubicBezTo>
                    <a:cubicBezTo>
                      <a:pt x="1642" y="807"/>
                      <a:pt x="1633" y="789"/>
                      <a:pt x="1615" y="779"/>
                    </a:cubicBezTo>
                    <a:lnTo>
                      <a:pt x="1141" y="510"/>
                    </a:lnTo>
                    <a:lnTo>
                      <a:pt x="882" y="37"/>
                    </a:lnTo>
                    <a:cubicBezTo>
                      <a:pt x="863" y="9"/>
                      <a:pt x="845" y="0"/>
                      <a:pt x="826" y="0"/>
                    </a:cubicBezTo>
                    <a:close/>
                  </a:path>
                </a:pathLst>
              </a:custGeom>
              <a:solidFill>
                <a:srgbClr val="2AAF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9"/>
              <p:cNvSpPr/>
              <p:nvPr/>
            </p:nvSpPr>
            <p:spPr>
              <a:xfrm>
                <a:off x="6975825" y="2325875"/>
                <a:ext cx="51500" cy="51275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051" extrusionOk="0">
                    <a:moveTo>
                      <a:pt x="1030" y="177"/>
                    </a:moveTo>
                    <a:lnTo>
                      <a:pt x="1327" y="715"/>
                    </a:lnTo>
                    <a:cubicBezTo>
                      <a:pt x="1327" y="724"/>
                      <a:pt x="1336" y="733"/>
                      <a:pt x="1346" y="733"/>
                    </a:cubicBezTo>
                    <a:lnTo>
                      <a:pt x="1874" y="1030"/>
                    </a:lnTo>
                    <a:lnTo>
                      <a:pt x="1346" y="1318"/>
                    </a:lnTo>
                    <a:cubicBezTo>
                      <a:pt x="1336" y="1327"/>
                      <a:pt x="1327" y="1336"/>
                      <a:pt x="1318" y="1345"/>
                    </a:cubicBezTo>
                    <a:lnTo>
                      <a:pt x="1030" y="1874"/>
                    </a:lnTo>
                    <a:lnTo>
                      <a:pt x="733" y="1336"/>
                    </a:lnTo>
                    <a:cubicBezTo>
                      <a:pt x="733" y="1327"/>
                      <a:pt x="724" y="1318"/>
                      <a:pt x="715" y="1318"/>
                    </a:cubicBezTo>
                    <a:lnTo>
                      <a:pt x="186" y="1021"/>
                    </a:lnTo>
                    <a:lnTo>
                      <a:pt x="715" y="733"/>
                    </a:lnTo>
                    <a:cubicBezTo>
                      <a:pt x="724" y="724"/>
                      <a:pt x="733" y="715"/>
                      <a:pt x="743" y="705"/>
                    </a:cubicBezTo>
                    <a:lnTo>
                      <a:pt x="1030" y="177"/>
                    </a:lnTo>
                    <a:close/>
                    <a:moveTo>
                      <a:pt x="1030" y="0"/>
                    </a:moveTo>
                    <a:cubicBezTo>
                      <a:pt x="1012" y="0"/>
                      <a:pt x="993" y="10"/>
                      <a:pt x="984" y="28"/>
                    </a:cubicBezTo>
                    <a:lnTo>
                      <a:pt x="640" y="640"/>
                    </a:lnTo>
                    <a:lnTo>
                      <a:pt x="28" y="974"/>
                    </a:lnTo>
                    <a:cubicBezTo>
                      <a:pt x="10" y="984"/>
                      <a:pt x="0" y="1002"/>
                      <a:pt x="0" y="1021"/>
                    </a:cubicBezTo>
                    <a:cubicBezTo>
                      <a:pt x="0" y="1039"/>
                      <a:pt x="10" y="1067"/>
                      <a:pt x="28" y="1076"/>
                    </a:cubicBezTo>
                    <a:lnTo>
                      <a:pt x="640" y="1410"/>
                    </a:lnTo>
                    <a:lnTo>
                      <a:pt x="974" y="2023"/>
                    </a:lnTo>
                    <a:cubicBezTo>
                      <a:pt x="984" y="2041"/>
                      <a:pt x="1002" y="2050"/>
                      <a:pt x="1030" y="2050"/>
                    </a:cubicBezTo>
                    <a:cubicBezTo>
                      <a:pt x="1049" y="2050"/>
                      <a:pt x="1067" y="2041"/>
                      <a:pt x="1076" y="2023"/>
                    </a:cubicBezTo>
                    <a:lnTo>
                      <a:pt x="1410" y="1410"/>
                    </a:lnTo>
                    <a:lnTo>
                      <a:pt x="2023" y="1076"/>
                    </a:lnTo>
                    <a:cubicBezTo>
                      <a:pt x="2041" y="1067"/>
                      <a:pt x="2060" y="1049"/>
                      <a:pt x="2060" y="1030"/>
                    </a:cubicBezTo>
                    <a:cubicBezTo>
                      <a:pt x="2060" y="1002"/>
                      <a:pt x="2041" y="984"/>
                      <a:pt x="2023" y="974"/>
                    </a:cubicBezTo>
                    <a:lnTo>
                      <a:pt x="1420" y="640"/>
                    </a:lnTo>
                    <a:lnTo>
                      <a:pt x="1086" y="28"/>
                    </a:lnTo>
                    <a:cubicBezTo>
                      <a:pt x="1076" y="10"/>
                      <a:pt x="1058" y="0"/>
                      <a:pt x="10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9"/>
              <p:cNvSpPr/>
              <p:nvPr/>
            </p:nvSpPr>
            <p:spPr>
              <a:xfrm>
                <a:off x="6992525" y="1930925"/>
                <a:ext cx="22050" cy="22050"/>
              </a:xfrm>
              <a:custGeom>
                <a:avLst/>
                <a:gdLst/>
                <a:ahLst/>
                <a:cxnLst/>
                <a:rect l="l" t="t" r="r" b="b"/>
                <a:pathLst>
                  <a:path w="882" h="882" extrusionOk="0">
                    <a:moveTo>
                      <a:pt x="446" y="112"/>
                    </a:moveTo>
                    <a:cubicBezTo>
                      <a:pt x="622" y="112"/>
                      <a:pt x="770" y="260"/>
                      <a:pt x="770" y="436"/>
                    </a:cubicBezTo>
                    <a:cubicBezTo>
                      <a:pt x="770" y="622"/>
                      <a:pt x="622" y="761"/>
                      <a:pt x="446" y="761"/>
                    </a:cubicBezTo>
                    <a:cubicBezTo>
                      <a:pt x="260" y="761"/>
                      <a:pt x="112" y="622"/>
                      <a:pt x="112" y="436"/>
                    </a:cubicBezTo>
                    <a:cubicBezTo>
                      <a:pt x="112" y="260"/>
                      <a:pt x="260" y="112"/>
                      <a:pt x="446" y="112"/>
                    </a:cubicBezTo>
                    <a:close/>
                    <a:moveTo>
                      <a:pt x="446" y="0"/>
                    </a:moveTo>
                    <a:cubicBezTo>
                      <a:pt x="195" y="0"/>
                      <a:pt x="0" y="195"/>
                      <a:pt x="0" y="436"/>
                    </a:cubicBezTo>
                    <a:cubicBezTo>
                      <a:pt x="0" y="687"/>
                      <a:pt x="195" y="882"/>
                      <a:pt x="446" y="882"/>
                    </a:cubicBezTo>
                    <a:cubicBezTo>
                      <a:pt x="687" y="882"/>
                      <a:pt x="882" y="687"/>
                      <a:pt x="882" y="436"/>
                    </a:cubicBezTo>
                    <a:cubicBezTo>
                      <a:pt x="882" y="195"/>
                      <a:pt x="687" y="0"/>
                      <a:pt x="4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19"/>
              <p:cNvSpPr/>
              <p:nvPr/>
            </p:nvSpPr>
            <p:spPr>
              <a:xfrm>
                <a:off x="6934075" y="2211075"/>
                <a:ext cx="141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567" h="567" extrusionOk="0">
                    <a:moveTo>
                      <a:pt x="288" y="121"/>
                    </a:moveTo>
                    <a:cubicBezTo>
                      <a:pt x="381" y="121"/>
                      <a:pt x="455" y="195"/>
                      <a:pt x="455" y="288"/>
                    </a:cubicBezTo>
                    <a:cubicBezTo>
                      <a:pt x="455" y="381"/>
                      <a:pt x="381" y="455"/>
                      <a:pt x="288" y="455"/>
                    </a:cubicBezTo>
                    <a:cubicBezTo>
                      <a:pt x="195" y="455"/>
                      <a:pt x="121" y="381"/>
                      <a:pt x="121" y="288"/>
                    </a:cubicBezTo>
                    <a:cubicBezTo>
                      <a:pt x="121" y="195"/>
                      <a:pt x="195" y="121"/>
                      <a:pt x="288" y="121"/>
                    </a:cubicBezTo>
                    <a:close/>
                    <a:moveTo>
                      <a:pt x="288" y="0"/>
                    </a:moveTo>
                    <a:cubicBezTo>
                      <a:pt x="130" y="0"/>
                      <a:pt x="1" y="130"/>
                      <a:pt x="1" y="288"/>
                    </a:cubicBezTo>
                    <a:cubicBezTo>
                      <a:pt x="1" y="446"/>
                      <a:pt x="130" y="566"/>
                      <a:pt x="288" y="566"/>
                    </a:cubicBezTo>
                    <a:cubicBezTo>
                      <a:pt x="446" y="566"/>
                      <a:pt x="566" y="446"/>
                      <a:pt x="566" y="288"/>
                    </a:cubicBezTo>
                    <a:cubicBezTo>
                      <a:pt x="566" y="130"/>
                      <a:pt x="446" y="0"/>
                      <a:pt x="288" y="0"/>
                    </a:cubicBezTo>
                    <a:close/>
                  </a:path>
                </a:pathLst>
              </a:custGeom>
              <a:solidFill>
                <a:srgbClr val="7FD6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19"/>
              <p:cNvSpPr/>
              <p:nvPr/>
            </p:nvSpPr>
            <p:spPr>
              <a:xfrm>
                <a:off x="6935000" y="2456875"/>
                <a:ext cx="344900" cy="344675"/>
              </a:xfrm>
              <a:custGeom>
                <a:avLst/>
                <a:gdLst/>
                <a:ahLst/>
                <a:cxnLst/>
                <a:rect l="l" t="t" r="r" b="b"/>
                <a:pathLst>
                  <a:path w="13796" h="13787" extrusionOk="0">
                    <a:moveTo>
                      <a:pt x="6912" y="3796"/>
                    </a:moveTo>
                    <a:cubicBezTo>
                      <a:pt x="7506" y="3796"/>
                      <a:pt x="8099" y="3972"/>
                      <a:pt x="8609" y="4315"/>
                    </a:cubicBezTo>
                    <a:cubicBezTo>
                      <a:pt x="9361" y="4816"/>
                      <a:pt x="9853" y="5614"/>
                      <a:pt x="9964" y="6514"/>
                    </a:cubicBezTo>
                    <a:cubicBezTo>
                      <a:pt x="10149" y="7998"/>
                      <a:pt x="9203" y="9427"/>
                      <a:pt x="7765" y="9835"/>
                    </a:cubicBezTo>
                    <a:cubicBezTo>
                      <a:pt x="7482" y="9916"/>
                      <a:pt x="7191" y="9957"/>
                      <a:pt x="6903" y="9957"/>
                    </a:cubicBezTo>
                    <a:cubicBezTo>
                      <a:pt x="6303" y="9957"/>
                      <a:pt x="5712" y="9783"/>
                      <a:pt x="5205" y="9445"/>
                    </a:cubicBezTo>
                    <a:cubicBezTo>
                      <a:pt x="4453" y="8944"/>
                      <a:pt x="3962" y="8147"/>
                      <a:pt x="3851" y="7247"/>
                    </a:cubicBezTo>
                    <a:cubicBezTo>
                      <a:pt x="3674" y="5762"/>
                      <a:pt x="4620" y="4334"/>
                      <a:pt x="6049" y="3916"/>
                    </a:cubicBezTo>
                    <a:cubicBezTo>
                      <a:pt x="6337" y="3842"/>
                      <a:pt x="6624" y="3796"/>
                      <a:pt x="6912" y="3796"/>
                    </a:cubicBezTo>
                    <a:close/>
                    <a:moveTo>
                      <a:pt x="6911" y="3680"/>
                    </a:moveTo>
                    <a:cubicBezTo>
                      <a:pt x="6614" y="3680"/>
                      <a:pt x="6315" y="3721"/>
                      <a:pt x="6021" y="3805"/>
                    </a:cubicBezTo>
                    <a:cubicBezTo>
                      <a:pt x="4528" y="4232"/>
                      <a:pt x="3544" y="5716"/>
                      <a:pt x="3739" y="7256"/>
                    </a:cubicBezTo>
                    <a:cubicBezTo>
                      <a:pt x="3851" y="8193"/>
                      <a:pt x="4361" y="9028"/>
                      <a:pt x="5140" y="9538"/>
                    </a:cubicBezTo>
                    <a:cubicBezTo>
                      <a:pt x="5669" y="9891"/>
                      <a:pt x="6290" y="10076"/>
                      <a:pt x="6912" y="10076"/>
                    </a:cubicBezTo>
                    <a:cubicBezTo>
                      <a:pt x="7209" y="10076"/>
                      <a:pt x="7506" y="10030"/>
                      <a:pt x="7793" y="9946"/>
                    </a:cubicBezTo>
                    <a:cubicBezTo>
                      <a:pt x="9287" y="9519"/>
                      <a:pt x="10270" y="8035"/>
                      <a:pt x="10084" y="6495"/>
                    </a:cubicBezTo>
                    <a:cubicBezTo>
                      <a:pt x="9964" y="5568"/>
                      <a:pt x="9454" y="4733"/>
                      <a:pt x="8674" y="4213"/>
                    </a:cubicBezTo>
                    <a:cubicBezTo>
                      <a:pt x="8147" y="3862"/>
                      <a:pt x="7534" y="3680"/>
                      <a:pt x="6911" y="3680"/>
                    </a:cubicBezTo>
                    <a:close/>
                    <a:moveTo>
                      <a:pt x="5928" y="118"/>
                    </a:moveTo>
                    <a:cubicBezTo>
                      <a:pt x="5934" y="118"/>
                      <a:pt x="5938" y="122"/>
                      <a:pt x="5938" y="122"/>
                    </a:cubicBezTo>
                    <a:cubicBezTo>
                      <a:pt x="5938" y="122"/>
                      <a:pt x="5947" y="122"/>
                      <a:pt x="5947" y="132"/>
                    </a:cubicBezTo>
                    <a:lnTo>
                      <a:pt x="6411" y="1588"/>
                    </a:lnTo>
                    <a:cubicBezTo>
                      <a:pt x="6428" y="1646"/>
                      <a:pt x="6474" y="1682"/>
                      <a:pt x="6530" y="1682"/>
                    </a:cubicBezTo>
                    <a:cubicBezTo>
                      <a:pt x="6537" y="1682"/>
                      <a:pt x="6543" y="1682"/>
                      <a:pt x="6550" y="1681"/>
                    </a:cubicBezTo>
                    <a:cubicBezTo>
                      <a:pt x="6670" y="1672"/>
                      <a:pt x="6789" y="1668"/>
                      <a:pt x="6907" y="1668"/>
                    </a:cubicBezTo>
                    <a:cubicBezTo>
                      <a:pt x="7323" y="1668"/>
                      <a:pt x="7732" y="1719"/>
                      <a:pt x="8136" y="1820"/>
                    </a:cubicBezTo>
                    <a:cubicBezTo>
                      <a:pt x="8150" y="1824"/>
                      <a:pt x="8163" y="1826"/>
                      <a:pt x="8177" y="1826"/>
                    </a:cubicBezTo>
                    <a:cubicBezTo>
                      <a:pt x="8227" y="1826"/>
                      <a:pt x="8272" y="1799"/>
                      <a:pt x="8294" y="1755"/>
                    </a:cubicBezTo>
                    <a:lnTo>
                      <a:pt x="8999" y="391"/>
                    </a:lnTo>
                    <a:cubicBezTo>
                      <a:pt x="8999" y="382"/>
                      <a:pt x="9018" y="382"/>
                      <a:pt x="9027" y="382"/>
                    </a:cubicBezTo>
                    <a:lnTo>
                      <a:pt x="11003" y="1412"/>
                    </a:lnTo>
                    <a:cubicBezTo>
                      <a:pt x="11012" y="1412"/>
                      <a:pt x="11012" y="1430"/>
                      <a:pt x="11012" y="1440"/>
                    </a:cubicBezTo>
                    <a:lnTo>
                      <a:pt x="10307" y="2794"/>
                    </a:lnTo>
                    <a:cubicBezTo>
                      <a:pt x="10279" y="2850"/>
                      <a:pt x="10289" y="2924"/>
                      <a:pt x="10335" y="2961"/>
                    </a:cubicBezTo>
                    <a:cubicBezTo>
                      <a:pt x="10743" y="3313"/>
                      <a:pt x="11086" y="3731"/>
                      <a:pt x="11365" y="4185"/>
                    </a:cubicBezTo>
                    <a:cubicBezTo>
                      <a:pt x="11386" y="4227"/>
                      <a:pt x="11427" y="4248"/>
                      <a:pt x="11474" y="4248"/>
                    </a:cubicBezTo>
                    <a:cubicBezTo>
                      <a:pt x="11490" y="4248"/>
                      <a:pt x="11506" y="4246"/>
                      <a:pt x="11522" y="4241"/>
                    </a:cubicBezTo>
                    <a:lnTo>
                      <a:pt x="12979" y="3787"/>
                    </a:lnTo>
                    <a:cubicBezTo>
                      <a:pt x="12981" y="3784"/>
                      <a:pt x="12985" y="3783"/>
                      <a:pt x="12989" y="3783"/>
                    </a:cubicBezTo>
                    <a:cubicBezTo>
                      <a:pt x="12997" y="3783"/>
                      <a:pt x="13007" y="3789"/>
                      <a:pt x="13007" y="3796"/>
                    </a:cubicBezTo>
                    <a:lnTo>
                      <a:pt x="13675" y="5920"/>
                    </a:lnTo>
                    <a:cubicBezTo>
                      <a:pt x="13675" y="5929"/>
                      <a:pt x="13675" y="5939"/>
                      <a:pt x="13665" y="5948"/>
                    </a:cubicBezTo>
                    <a:lnTo>
                      <a:pt x="12200" y="6403"/>
                    </a:lnTo>
                    <a:cubicBezTo>
                      <a:pt x="12144" y="6421"/>
                      <a:pt x="12107" y="6486"/>
                      <a:pt x="12107" y="6542"/>
                    </a:cubicBezTo>
                    <a:cubicBezTo>
                      <a:pt x="12144" y="7080"/>
                      <a:pt x="12097" y="7618"/>
                      <a:pt x="11968" y="8137"/>
                    </a:cubicBezTo>
                    <a:cubicBezTo>
                      <a:pt x="11958" y="8202"/>
                      <a:pt x="11986" y="8258"/>
                      <a:pt x="12042" y="8295"/>
                    </a:cubicBezTo>
                    <a:lnTo>
                      <a:pt x="13396" y="9000"/>
                    </a:lnTo>
                    <a:cubicBezTo>
                      <a:pt x="13415" y="9000"/>
                      <a:pt x="13415" y="9009"/>
                      <a:pt x="13406" y="9028"/>
                    </a:cubicBezTo>
                    <a:lnTo>
                      <a:pt x="12385" y="10994"/>
                    </a:lnTo>
                    <a:cubicBezTo>
                      <a:pt x="12379" y="11001"/>
                      <a:pt x="12372" y="11008"/>
                      <a:pt x="12365" y="11008"/>
                    </a:cubicBezTo>
                    <a:cubicBezTo>
                      <a:pt x="12363" y="11008"/>
                      <a:pt x="12360" y="11006"/>
                      <a:pt x="12357" y="11004"/>
                    </a:cubicBezTo>
                    <a:lnTo>
                      <a:pt x="10994" y="10299"/>
                    </a:lnTo>
                    <a:cubicBezTo>
                      <a:pt x="10977" y="10289"/>
                      <a:pt x="10957" y="10284"/>
                      <a:pt x="10936" y="10284"/>
                    </a:cubicBezTo>
                    <a:cubicBezTo>
                      <a:pt x="10899" y="10284"/>
                      <a:pt x="10860" y="10300"/>
                      <a:pt x="10836" y="10336"/>
                    </a:cubicBezTo>
                    <a:cubicBezTo>
                      <a:pt x="10483" y="10735"/>
                      <a:pt x="10066" y="11087"/>
                      <a:pt x="9611" y="11366"/>
                    </a:cubicBezTo>
                    <a:cubicBezTo>
                      <a:pt x="9556" y="11393"/>
                      <a:pt x="9528" y="11458"/>
                      <a:pt x="9546" y="11523"/>
                    </a:cubicBezTo>
                    <a:lnTo>
                      <a:pt x="10010" y="12980"/>
                    </a:lnTo>
                    <a:cubicBezTo>
                      <a:pt x="10010" y="12989"/>
                      <a:pt x="10010" y="12998"/>
                      <a:pt x="10001" y="13008"/>
                    </a:cubicBezTo>
                    <a:lnTo>
                      <a:pt x="7877" y="13675"/>
                    </a:lnTo>
                    <a:cubicBezTo>
                      <a:pt x="7867" y="13675"/>
                      <a:pt x="7849" y="13666"/>
                      <a:pt x="7849" y="13657"/>
                    </a:cubicBezTo>
                    <a:lnTo>
                      <a:pt x="7385" y="12200"/>
                    </a:lnTo>
                    <a:cubicBezTo>
                      <a:pt x="7366" y="12145"/>
                      <a:pt x="7320" y="12108"/>
                      <a:pt x="7255" y="12108"/>
                    </a:cubicBezTo>
                    <a:lnTo>
                      <a:pt x="7246" y="12108"/>
                    </a:lnTo>
                    <a:cubicBezTo>
                      <a:pt x="7128" y="12116"/>
                      <a:pt x="7010" y="12120"/>
                      <a:pt x="6892" y="12120"/>
                    </a:cubicBezTo>
                    <a:cubicBezTo>
                      <a:pt x="6479" y="12120"/>
                      <a:pt x="6064" y="12070"/>
                      <a:pt x="5659" y="11969"/>
                    </a:cubicBezTo>
                    <a:cubicBezTo>
                      <a:pt x="5651" y="11967"/>
                      <a:pt x="5643" y="11967"/>
                      <a:pt x="5635" y="11967"/>
                    </a:cubicBezTo>
                    <a:cubicBezTo>
                      <a:pt x="5579" y="11967"/>
                      <a:pt x="5526" y="11994"/>
                      <a:pt x="5502" y="12043"/>
                    </a:cubicBezTo>
                    <a:lnTo>
                      <a:pt x="4797" y="13397"/>
                    </a:lnTo>
                    <a:cubicBezTo>
                      <a:pt x="4797" y="13404"/>
                      <a:pt x="4787" y="13410"/>
                      <a:pt x="4779" y="13410"/>
                    </a:cubicBezTo>
                    <a:cubicBezTo>
                      <a:pt x="4775" y="13410"/>
                      <a:pt x="4772" y="13409"/>
                      <a:pt x="4769" y="13406"/>
                    </a:cubicBezTo>
                    <a:lnTo>
                      <a:pt x="2793" y="12386"/>
                    </a:lnTo>
                    <a:cubicBezTo>
                      <a:pt x="2784" y="12377"/>
                      <a:pt x="2784" y="12367"/>
                      <a:pt x="2784" y="12358"/>
                    </a:cubicBezTo>
                    <a:lnTo>
                      <a:pt x="3489" y="10994"/>
                    </a:lnTo>
                    <a:cubicBezTo>
                      <a:pt x="3517" y="10939"/>
                      <a:pt x="3507" y="10874"/>
                      <a:pt x="3461" y="10828"/>
                    </a:cubicBezTo>
                    <a:cubicBezTo>
                      <a:pt x="3053" y="10475"/>
                      <a:pt x="2709" y="10067"/>
                      <a:pt x="2431" y="9612"/>
                    </a:cubicBezTo>
                    <a:cubicBezTo>
                      <a:pt x="2409" y="9568"/>
                      <a:pt x="2364" y="9542"/>
                      <a:pt x="2314" y="9542"/>
                    </a:cubicBezTo>
                    <a:cubicBezTo>
                      <a:pt x="2301" y="9542"/>
                      <a:pt x="2287" y="9543"/>
                      <a:pt x="2273" y="9547"/>
                    </a:cubicBezTo>
                    <a:lnTo>
                      <a:pt x="817" y="10011"/>
                    </a:lnTo>
                    <a:cubicBezTo>
                      <a:pt x="808" y="10011"/>
                      <a:pt x="789" y="10002"/>
                      <a:pt x="789" y="9993"/>
                    </a:cubicBezTo>
                    <a:lnTo>
                      <a:pt x="121" y="7878"/>
                    </a:lnTo>
                    <a:cubicBezTo>
                      <a:pt x="121" y="7868"/>
                      <a:pt x="121" y="7850"/>
                      <a:pt x="131" y="7850"/>
                    </a:cubicBezTo>
                    <a:lnTo>
                      <a:pt x="1596" y="7386"/>
                    </a:lnTo>
                    <a:cubicBezTo>
                      <a:pt x="1652" y="7367"/>
                      <a:pt x="1689" y="7312"/>
                      <a:pt x="1689" y="7247"/>
                    </a:cubicBezTo>
                    <a:cubicBezTo>
                      <a:pt x="1652" y="6709"/>
                      <a:pt x="1698" y="6180"/>
                      <a:pt x="1828" y="5651"/>
                    </a:cubicBezTo>
                    <a:cubicBezTo>
                      <a:pt x="1837" y="5595"/>
                      <a:pt x="1810" y="5531"/>
                      <a:pt x="1754" y="5503"/>
                    </a:cubicBezTo>
                    <a:lnTo>
                      <a:pt x="400" y="4798"/>
                    </a:lnTo>
                    <a:cubicBezTo>
                      <a:pt x="390" y="4788"/>
                      <a:pt x="381" y="4779"/>
                      <a:pt x="390" y="4770"/>
                    </a:cubicBezTo>
                    <a:lnTo>
                      <a:pt x="1411" y="2794"/>
                    </a:lnTo>
                    <a:cubicBezTo>
                      <a:pt x="1420" y="2785"/>
                      <a:pt x="1429" y="2785"/>
                      <a:pt x="1439" y="2785"/>
                    </a:cubicBezTo>
                    <a:lnTo>
                      <a:pt x="2802" y="3490"/>
                    </a:lnTo>
                    <a:cubicBezTo>
                      <a:pt x="2823" y="3500"/>
                      <a:pt x="2845" y="3505"/>
                      <a:pt x="2867" y="3505"/>
                    </a:cubicBezTo>
                    <a:cubicBezTo>
                      <a:pt x="2904" y="3505"/>
                      <a:pt x="2940" y="3491"/>
                      <a:pt x="2969" y="3462"/>
                    </a:cubicBezTo>
                    <a:cubicBezTo>
                      <a:pt x="3322" y="3054"/>
                      <a:pt x="3730" y="2710"/>
                      <a:pt x="4184" y="2432"/>
                    </a:cubicBezTo>
                    <a:cubicBezTo>
                      <a:pt x="4240" y="2395"/>
                      <a:pt x="4268" y="2330"/>
                      <a:pt x="4249" y="2274"/>
                    </a:cubicBezTo>
                    <a:lnTo>
                      <a:pt x="3786" y="818"/>
                    </a:lnTo>
                    <a:cubicBezTo>
                      <a:pt x="3786" y="799"/>
                      <a:pt x="3786" y="790"/>
                      <a:pt x="3804" y="790"/>
                    </a:cubicBezTo>
                    <a:lnTo>
                      <a:pt x="5919" y="122"/>
                    </a:lnTo>
                    <a:cubicBezTo>
                      <a:pt x="5922" y="119"/>
                      <a:pt x="5925" y="118"/>
                      <a:pt x="5928" y="118"/>
                    </a:cubicBezTo>
                    <a:close/>
                    <a:moveTo>
                      <a:pt x="5925" y="1"/>
                    </a:moveTo>
                    <a:cubicBezTo>
                      <a:pt x="5910" y="1"/>
                      <a:pt x="5896" y="4"/>
                      <a:pt x="5882" y="11"/>
                    </a:cubicBezTo>
                    <a:lnTo>
                      <a:pt x="3767" y="679"/>
                    </a:lnTo>
                    <a:cubicBezTo>
                      <a:pt x="3693" y="697"/>
                      <a:pt x="3656" y="781"/>
                      <a:pt x="3674" y="846"/>
                    </a:cubicBezTo>
                    <a:lnTo>
                      <a:pt x="4138" y="2312"/>
                    </a:lnTo>
                    <a:cubicBezTo>
                      <a:pt x="4138" y="2321"/>
                      <a:pt x="4138" y="2330"/>
                      <a:pt x="4129" y="2330"/>
                    </a:cubicBezTo>
                    <a:cubicBezTo>
                      <a:pt x="3656" y="2618"/>
                      <a:pt x="3238" y="2970"/>
                      <a:pt x="2876" y="3378"/>
                    </a:cubicBezTo>
                    <a:cubicBezTo>
                      <a:pt x="2867" y="3388"/>
                      <a:pt x="2858" y="3388"/>
                      <a:pt x="2849" y="3388"/>
                    </a:cubicBezTo>
                    <a:lnTo>
                      <a:pt x="1494" y="2683"/>
                    </a:lnTo>
                    <a:cubicBezTo>
                      <a:pt x="1474" y="2671"/>
                      <a:pt x="1453" y="2666"/>
                      <a:pt x="1431" y="2666"/>
                    </a:cubicBezTo>
                    <a:cubicBezTo>
                      <a:pt x="1383" y="2666"/>
                      <a:pt x="1334" y="2693"/>
                      <a:pt x="1309" y="2738"/>
                    </a:cubicBezTo>
                    <a:lnTo>
                      <a:pt x="288" y="4714"/>
                    </a:lnTo>
                    <a:cubicBezTo>
                      <a:pt x="251" y="4779"/>
                      <a:pt x="279" y="4863"/>
                      <a:pt x="344" y="4900"/>
                    </a:cubicBezTo>
                    <a:lnTo>
                      <a:pt x="1698" y="5605"/>
                    </a:lnTo>
                    <a:cubicBezTo>
                      <a:pt x="1708" y="5605"/>
                      <a:pt x="1717" y="5614"/>
                      <a:pt x="1708" y="5623"/>
                    </a:cubicBezTo>
                    <a:cubicBezTo>
                      <a:pt x="1578" y="6161"/>
                      <a:pt x="1531" y="6709"/>
                      <a:pt x="1568" y="7256"/>
                    </a:cubicBezTo>
                    <a:cubicBezTo>
                      <a:pt x="1568" y="7265"/>
                      <a:pt x="1568" y="7275"/>
                      <a:pt x="1559" y="7275"/>
                    </a:cubicBezTo>
                    <a:lnTo>
                      <a:pt x="93" y="7738"/>
                    </a:lnTo>
                    <a:cubicBezTo>
                      <a:pt x="66" y="7748"/>
                      <a:pt x="38" y="7766"/>
                      <a:pt x="19" y="7803"/>
                    </a:cubicBezTo>
                    <a:cubicBezTo>
                      <a:pt x="1" y="7831"/>
                      <a:pt x="1" y="7868"/>
                      <a:pt x="10" y="7905"/>
                    </a:cubicBezTo>
                    <a:lnTo>
                      <a:pt x="678" y="10030"/>
                    </a:lnTo>
                    <a:cubicBezTo>
                      <a:pt x="692" y="10087"/>
                      <a:pt x="746" y="10122"/>
                      <a:pt x="803" y="10122"/>
                    </a:cubicBezTo>
                    <a:cubicBezTo>
                      <a:pt x="820" y="10122"/>
                      <a:pt x="837" y="10119"/>
                      <a:pt x="854" y="10113"/>
                    </a:cubicBezTo>
                    <a:lnTo>
                      <a:pt x="2311" y="9659"/>
                    </a:lnTo>
                    <a:cubicBezTo>
                      <a:pt x="2313" y="9656"/>
                      <a:pt x="2316" y="9655"/>
                      <a:pt x="2318" y="9655"/>
                    </a:cubicBezTo>
                    <a:cubicBezTo>
                      <a:pt x="2324" y="9655"/>
                      <a:pt x="2329" y="9661"/>
                      <a:pt x="2329" y="9668"/>
                    </a:cubicBezTo>
                    <a:cubicBezTo>
                      <a:pt x="2617" y="10132"/>
                      <a:pt x="2969" y="10558"/>
                      <a:pt x="3387" y="10920"/>
                    </a:cubicBezTo>
                    <a:cubicBezTo>
                      <a:pt x="3387" y="10920"/>
                      <a:pt x="3396" y="10930"/>
                      <a:pt x="3387" y="10939"/>
                    </a:cubicBezTo>
                    <a:lnTo>
                      <a:pt x="2682" y="12302"/>
                    </a:lnTo>
                    <a:cubicBezTo>
                      <a:pt x="2645" y="12367"/>
                      <a:pt x="2672" y="12451"/>
                      <a:pt x="2737" y="12479"/>
                    </a:cubicBezTo>
                    <a:lnTo>
                      <a:pt x="4713" y="13508"/>
                    </a:lnTo>
                    <a:cubicBezTo>
                      <a:pt x="4733" y="13520"/>
                      <a:pt x="4755" y="13525"/>
                      <a:pt x="4776" y="13525"/>
                    </a:cubicBezTo>
                    <a:cubicBezTo>
                      <a:pt x="4825" y="13525"/>
                      <a:pt x="4873" y="13498"/>
                      <a:pt x="4899" y="13453"/>
                    </a:cubicBezTo>
                    <a:lnTo>
                      <a:pt x="5604" y="12089"/>
                    </a:lnTo>
                    <a:cubicBezTo>
                      <a:pt x="5613" y="12080"/>
                      <a:pt x="5622" y="12080"/>
                      <a:pt x="5632" y="12080"/>
                    </a:cubicBezTo>
                    <a:cubicBezTo>
                      <a:pt x="6043" y="12181"/>
                      <a:pt x="6465" y="12231"/>
                      <a:pt x="6890" y="12231"/>
                    </a:cubicBezTo>
                    <a:cubicBezTo>
                      <a:pt x="7012" y="12231"/>
                      <a:pt x="7133" y="12227"/>
                      <a:pt x="7255" y="12219"/>
                    </a:cubicBezTo>
                    <a:cubicBezTo>
                      <a:pt x="7264" y="12219"/>
                      <a:pt x="7274" y="12228"/>
                      <a:pt x="7274" y="12238"/>
                    </a:cubicBezTo>
                    <a:lnTo>
                      <a:pt x="7737" y="13694"/>
                    </a:lnTo>
                    <a:cubicBezTo>
                      <a:pt x="7747" y="13731"/>
                      <a:pt x="7775" y="13759"/>
                      <a:pt x="7802" y="13777"/>
                    </a:cubicBezTo>
                    <a:cubicBezTo>
                      <a:pt x="7821" y="13787"/>
                      <a:pt x="7849" y="13787"/>
                      <a:pt x="7867" y="13787"/>
                    </a:cubicBezTo>
                    <a:lnTo>
                      <a:pt x="7904" y="13787"/>
                    </a:lnTo>
                    <a:lnTo>
                      <a:pt x="10029" y="13119"/>
                    </a:lnTo>
                    <a:cubicBezTo>
                      <a:pt x="10066" y="13100"/>
                      <a:pt x="10094" y="13082"/>
                      <a:pt x="10112" y="13045"/>
                    </a:cubicBezTo>
                    <a:cubicBezTo>
                      <a:pt x="10131" y="13017"/>
                      <a:pt x="10131" y="12980"/>
                      <a:pt x="10122" y="12943"/>
                    </a:cubicBezTo>
                    <a:lnTo>
                      <a:pt x="9658" y="11486"/>
                    </a:lnTo>
                    <a:cubicBezTo>
                      <a:pt x="9658" y="11477"/>
                      <a:pt x="9658" y="11468"/>
                      <a:pt x="9667" y="11458"/>
                    </a:cubicBezTo>
                    <a:cubicBezTo>
                      <a:pt x="10131" y="11180"/>
                      <a:pt x="10558" y="10828"/>
                      <a:pt x="10919" y="10410"/>
                    </a:cubicBezTo>
                    <a:cubicBezTo>
                      <a:pt x="10919" y="10405"/>
                      <a:pt x="10922" y="10403"/>
                      <a:pt x="10925" y="10403"/>
                    </a:cubicBezTo>
                    <a:cubicBezTo>
                      <a:pt x="10929" y="10403"/>
                      <a:pt x="10933" y="10405"/>
                      <a:pt x="10938" y="10410"/>
                    </a:cubicBezTo>
                    <a:lnTo>
                      <a:pt x="12302" y="11115"/>
                    </a:lnTo>
                    <a:cubicBezTo>
                      <a:pt x="12321" y="11123"/>
                      <a:pt x="12341" y="11127"/>
                      <a:pt x="12361" y="11127"/>
                    </a:cubicBezTo>
                    <a:cubicBezTo>
                      <a:pt x="12411" y="11127"/>
                      <a:pt x="12461" y="11103"/>
                      <a:pt x="12487" y="11050"/>
                    </a:cubicBezTo>
                    <a:lnTo>
                      <a:pt x="13508" y="9083"/>
                    </a:lnTo>
                    <a:cubicBezTo>
                      <a:pt x="13545" y="9019"/>
                      <a:pt x="13517" y="8935"/>
                      <a:pt x="13452" y="8898"/>
                    </a:cubicBezTo>
                    <a:lnTo>
                      <a:pt x="12088" y="8193"/>
                    </a:lnTo>
                    <a:cubicBezTo>
                      <a:pt x="12079" y="8184"/>
                      <a:pt x="12079" y="8174"/>
                      <a:pt x="12079" y="8165"/>
                    </a:cubicBezTo>
                    <a:cubicBezTo>
                      <a:pt x="12209" y="7636"/>
                      <a:pt x="12264" y="7089"/>
                      <a:pt x="12227" y="6542"/>
                    </a:cubicBezTo>
                    <a:cubicBezTo>
                      <a:pt x="12227" y="6532"/>
                      <a:pt x="12227" y="6523"/>
                      <a:pt x="12237" y="6523"/>
                    </a:cubicBezTo>
                    <a:lnTo>
                      <a:pt x="13693" y="6059"/>
                    </a:lnTo>
                    <a:cubicBezTo>
                      <a:pt x="13730" y="6050"/>
                      <a:pt x="13758" y="6022"/>
                      <a:pt x="13777" y="5994"/>
                    </a:cubicBezTo>
                    <a:cubicBezTo>
                      <a:pt x="13795" y="5957"/>
                      <a:pt x="13795" y="5920"/>
                      <a:pt x="13786" y="5883"/>
                    </a:cubicBezTo>
                    <a:lnTo>
                      <a:pt x="13118" y="3768"/>
                    </a:lnTo>
                    <a:cubicBezTo>
                      <a:pt x="13095" y="3706"/>
                      <a:pt x="13040" y="3670"/>
                      <a:pt x="12980" y="3670"/>
                    </a:cubicBezTo>
                    <a:cubicBezTo>
                      <a:pt x="12967" y="3670"/>
                      <a:pt x="12954" y="3672"/>
                      <a:pt x="12942" y="3675"/>
                    </a:cubicBezTo>
                    <a:lnTo>
                      <a:pt x="11485" y="4139"/>
                    </a:lnTo>
                    <a:cubicBezTo>
                      <a:pt x="11476" y="4139"/>
                      <a:pt x="11467" y="4139"/>
                      <a:pt x="11457" y="4130"/>
                    </a:cubicBezTo>
                    <a:cubicBezTo>
                      <a:pt x="11179" y="3657"/>
                      <a:pt x="10827" y="3239"/>
                      <a:pt x="10409" y="2877"/>
                    </a:cubicBezTo>
                    <a:cubicBezTo>
                      <a:pt x="10400" y="2868"/>
                      <a:pt x="10400" y="2859"/>
                      <a:pt x="10409" y="2850"/>
                    </a:cubicBezTo>
                    <a:lnTo>
                      <a:pt x="11114" y="1495"/>
                    </a:lnTo>
                    <a:cubicBezTo>
                      <a:pt x="11142" y="1430"/>
                      <a:pt x="11123" y="1347"/>
                      <a:pt x="11049" y="1310"/>
                    </a:cubicBezTo>
                    <a:lnTo>
                      <a:pt x="9083" y="289"/>
                    </a:lnTo>
                    <a:cubicBezTo>
                      <a:pt x="9063" y="278"/>
                      <a:pt x="9041" y="273"/>
                      <a:pt x="9020" y="273"/>
                    </a:cubicBezTo>
                    <a:cubicBezTo>
                      <a:pt x="8971" y="273"/>
                      <a:pt x="8923" y="300"/>
                      <a:pt x="8897" y="345"/>
                    </a:cubicBezTo>
                    <a:lnTo>
                      <a:pt x="8192" y="1699"/>
                    </a:lnTo>
                    <a:cubicBezTo>
                      <a:pt x="8185" y="1706"/>
                      <a:pt x="8179" y="1712"/>
                      <a:pt x="8172" y="1712"/>
                    </a:cubicBezTo>
                    <a:cubicBezTo>
                      <a:pt x="8170" y="1712"/>
                      <a:pt x="8167" y="1711"/>
                      <a:pt x="8164" y="1709"/>
                    </a:cubicBezTo>
                    <a:cubicBezTo>
                      <a:pt x="7753" y="1608"/>
                      <a:pt x="7330" y="1557"/>
                      <a:pt x="6905" y="1557"/>
                    </a:cubicBezTo>
                    <a:cubicBezTo>
                      <a:pt x="6784" y="1557"/>
                      <a:pt x="6662" y="1561"/>
                      <a:pt x="6541" y="1569"/>
                    </a:cubicBezTo>
                    <a:cubicBezTo>
                      <a:pt x="6531" y="1569"/>
                      <a:pt x="6522" y="1560"/>
                      <a:pt x="6522" y="1560"/>
                    </a:cubicBezTo>
                    <a:lnTo>
                      <a:pt x="6058" y="94"/>
                    </a:lnTo>
                    <a:cubicBezTo>
                      <a:pt x="6049" y="67"/>
                      <a:pt x="6021" y="39"/>
                      <a:pt x="5993" y="20"/>
                    </a:cubicBezTo>
                    <a:cubicBezTo>
                      <a:pt x="5970" y="9"/>
                      <a:pt x="5948" y="1"/>
                      <a:pt x="59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9"/>
              <p:cNvSpPr/>
              <p:nvPr/>
            </p:nvSpPr>
            <p:spPr>
              <a:xfrm>
                <a:off x="7073000" y="2596525"/>
                <a:ext cx="406100" cy="280875"/>
              </a:xfrm>
              <a:custGeom>
                <a:avLst/>
                <a:gdLst/>
                <a:ahLst/>
                <a:cxnLst/>
                <a:rect l="l" t="t" r="r" b="b"/>
                <a:pathLst>
                  <a:path w="16244" h="11235" extrusionOk="0">
                    <a:moveTo>
                      <a:pt x="418" y="0"/>
                    </a:moveTo>
                    <a:cubicBezTo>
                      <a:pt x="186" y="0"/>
                      <a:pt x="0" y="186"/>
                      <a:pt x="0" y="427"/>
                    </a:cubicBezTo>
                    <a:lnTo>
                      <a:pt x="0" y="11086"/>
                    </a:lnTo>
                    <a:cubicBezTo>
                      <a:pt x="0" y="11169"/>
                      <a:pt x="65" y="11234"/>
                      <a:pt x="149" y="11234"/>
                    </a:cubicBezTo>
                    <a:lnTo>
                      <a:pt x="16095" y="11234"/>
                    </a:lnTo>
                    <a:cubicBezTo>
                      <a:pt x="16179" y="11234"/>
                      <a:pt x="16244" y="11169"/>
                      <a:pt x="16244" y="11086"/>
                    </a:cubicBezTo>
                    <a:lnTo>
                      <a:pt x="16244" y="427"/>
                    </a:lnTo>
                    <a:cubicBezTo>
                      <a:pt x="16244" y="186"/>
                      <a:pt x="16058" y="0"/>
                      <a:pt x="158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9"/>
              <p:cNvSpPr/>
              <p:nvPr/>
            </p:nvSpPr>
            <p:spPr>
              <a:xfrm>
                <a:off x="7071375" y="2595125"/>
                <a:ext cx="409350" cy="283650"/>
              </a:xfrm>
              <a:custGeom>
                <a:avLst/>
                <a:gdLst/>
                <a:ahLst/>
                <a:cxnLst/>
                <a:rect l="l" t="t" r="r" b="b"/>
                <a:pathLst>
                  <a:path w="16374" h="11346" extrusionOk="0">
                    <a:moveTo>
                      <a:pt x="15882" y="112"/>
                    </a:moveTo>
                    <a:cubicBezTo>
                      <a:pt x="16086" y="112"/>
                      <a:pt x="16253" y="279"/>
                      <a:pt x="16253" y="483"/>
                    </a:cubicBezTo>
                    <a:lnTo>
                      <a:pt x="16253" y="11142"/>
                    </a:lnTo>
                    <a:cubicBezTo>
                      <a:pt x="16253" y="11188"/>
                      <a:pt x="16216" y="11235"/>
                      <a:pt x="16160" y="11235"/>
                    </a:cubicBezTo>
                    <a:lnTo>
                      <a:pt x="204" y="11235"/>
                    </a:lnTo>
                    <a:cubicBezTo>
                      <a:pt x="158" y="11235"/>
                      <a:pt x="121" y="11188"/>
                      <a:pt x="121" y="11142"/>
                    </a:cubicBezTo>
                    <a:lnTo>
                      <a:pt x="121" y="483"/>
                    </a:lnTo>
                    <a:cubicBezTo>
                      <a:pt x="121" y="279"/>
                      <a:pt x="279" y="112"/>
                      <a:pt x="483" y="112"/>
                    </a:cubicBezTo>
                    <a:close/>
                    <a:moveTo>
                      <a:pt x="483" y="1"/>
                    </a:moveTo>
                    <a:cubicBezTo>
                      <a:pt x="223" y="1"/>
                      <a:pt x="0" y="214"/>
                      <a:pt x="0" y="483"/>
                    </a:cubicBezTo>
                    <a:lnTo>
                      <a:pt x="0" y="11142"/>
                    </a:lnTo>
                    <a:cubicBezTo>
                      <a:pt x="0" y="11253"/>
                      <a:pt x="93" y="11346"/>
                      <a:pt x="214" y="11346"/>
                    </a:cubicBezTo>
                    <a:lnTo>
                      <a:pt x="16160" y="11346"/>
                    </a:lnTo>
                    <a:cubicBezTo>
                      <a:pt x="16281" y="11346"/>
                      <a:pt x="16364" y="11253"/>
                      <a:pt x="16374" y="11142"/>
                    </a:cubicBezTo>
                    <a:lnTo>
                      <a:pt x="16374" y="483"/>
                    </a:lnTo>
                    <a:cubicBezTo>
                      <a:pt x="16374" y="214"/>
                      <a:pt x="16151" y="1"/>
                      <a:pt x="158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9"/>
              <p:cNvSpPr/>
              <p:nvPr/>
            </p:nvSpPr>
            <p:spPr>
              <a:xfrm>
                <a:off x="7102675" y="2623425"/>
                <a:ext cx="346750" cy="227075"/>
              </a:xfrm>
              <a:custGeom>
                <a:avLst/>
                <a:gdLst/>
                <a:ahLst/>
                <a:cxnLst/>
                <a:rect l="l" t="t" r="r" b="b"/>
                <a:pathLst>
                  <a:path w="13870" h="9083" extrusionOk="0">
                    <a:moveTo>
                      <a:pt x="1" y="0"/>
                    </a:moveTo>
                    <a:lnTo>
                      <a:pt x="1" y="9082"/>
                    </a:lnTo>
                    <a:lnTo>
                      <a:pt x="13869" y="9082"/>
                    </a:lnTo>
                    <a:lnTo>
                      <a:pt x="13869" y="7403"/>
                    </a:lnTo>
                    <a:lnTo>
                      <a:pt x="13869" y="2097"/>
                    </a:lnTo>
                    <a:lnTo>
                      <a:pt x="1386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19"/>
              <p:cNvSpPr/>
              <p:nvPr/>
            </p:nvSpPr>
            <p:spPr>
              <a:xfrm>
                <a:off x="7101050" y="2622025"/>
                <a:ext cx="349775" cy="229850"/>
              </a:xfrm>
              <a:custGeom>
                <a:avLst/>
                <a:gdLst/>
                <a:ahLst/>
                <a:cxnLst/>
                <a:rect l="l" t="t" r="r" b="b"/>
                <a:pathLst>
                  <a:path w="13991" h="9194" extrusionOk="0">
                    <a:moveTo>
                      <a:pt x="66" y="1"/>
                    </a:moveTo>
                    <a:cubicBezTo>
                      <a:pt x="29" y="1"/>
                      <a:pt x="1" y="28"/>
                      <a:pt x="1" y="56"/>
                    </a:cubicBezTo>
                    <a:lnTo>
                      <a:pt x="1" y="9138"/>
                    </a:lnTo>
                    <a:cubicBezTo>
                      <a:pt x="1" y="9166"/>
                      <a:pt x="29" y="9194"/>
                      <a:pt x="66" y="9194"/>
                    </a:cubicBezTo>
                    <a:lnTo>
                      <a:pt x="13934" y="9194"/>
                    </a:lnTo>
                    <a:cubicBezTo>
                      <a:pt x="13971" y="9194"/>
                      <a:pt x="13990" y="9166"/>
                      <a:pt x="13990" y="9138"/>
                    </a:cubicBezTo>
                    <a:lnTo>
                      <a:pt x="13990" y="7459"/>
                    </a:lnTo>
                    <a:cubicBezTo>
                      <a:pt x="13990" y="7422"/>
                      <a:pt x="13971" y="7394"/>
                      <a:pt x="13934" y="7394"/>
                    </a:cubicBezTo>
                    <a:cubicBezTo>
                      <a:pt x="13907" y="7394"/>
                      <a:pt x="13879" y="7422"/>
                      <a:pt x="13879" y="7459"/>
                    </a:cubicBezTo>
                    <a:lnTo>
                      <a:pt x="13879" y="9073"/>
                    </a:lnTo>
                    <a:lnTo>
                      <a:pt x="121" y="9073"/>
                    </a:lnTo>
                    <a:lnTo>
                      <a:pt x="121" y="112"/>
                    </a:lnTo>
                    <a:lnTo>
                      <a:pt x="13879" y="112"/>
                    </a:lnTo>
                    <a:lnTo>
                      <a:pt x="13879" y="2153"/>
                    </a:lnTo>
                    <a:cubicBezTo>
                      <a:pt x="13879" y="2190"/>
                      <a:pt x="13907" y="2218"/>
                      <a:pt x="13934" y="2218"/>
                    </a:cubicBezTo>
                    <a:cubicBezTo>
                      <a:pt x="13971" y="2218"/>
                      <a:pt x="13990" y="2190"/>
                      <a:pt x="13990" y="2153"/>
                    </a:cubicBezTo>
                    <a:lnTo>
                      <a:pt x="13990" y="56"/>
                    </a:lnTo>
                    <a:cubicBezTo>
                      <a:pt x="13990" y="28"/>
                      <a:pt x="13971" y="1"/>
                      <a:pt x="139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19"/>
              <p:cNvSpPr/>
              <p:nvPr/>
            </p:nvSpPr>
            <p:spPr>
              <a:xfrm>
                <a:off x="7448000" y="2694150"/>
                <a:ext cx="2825" cy="76100"/>
              </a:xfrm>
              <a:custGeom>
                <a:avLst/>
                <a:gdLst/>
                <a:ahLst/>
                <a:cxnLst/>
                <a:rect l="l" t="t" r="r" b="b"/>
                <a:pathLst>
                  <a:path w="113" h="3044" extrusionOk="0">
                    <a:moveTo>
                      <a:pt x="56" y="1"/>
                    </a:moveTo>
                    <a:cubicBezTo>
                      <a:pt x="29" y="1"/>
                      <a:pt x="1" y="28"/>
                      <a:pt x="1" y="66"/>
                    </a:cubicBezTo>
                    <a:lnTo>
                      <a:pt x="1" y="2988"/>
                    </a:lnTo>
                    <a:cubicBezTo>
                      <a:pt x="1" y="3025"/>
                      <a:pt x="29" y="3043"/>
                      <a:pt x="56" y="3043"/>
                    </a:cubicBezTo>
                    <a:cubicBezTo>
                      <a:pt x="93" y="3043"/>
                      <a:pt x="112" y="3025"/>
                      <a:pt x="112" y="2988"/>
                    </a:cubicBezTo>
                    <a:lnTo>
                      <a:pt x="112" y="66"/>
                    </a:lnTo>
                    <a:cubicBezTo>
                      <a:pt x="112" y="28"/>
                      <a:pt x="84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9"/>
              <p:cNvSpPr/>
              <p:nvPr/>
            </p:nvSpPr>
            <p:spPr>
              <a:xfrm>
                <a:off x="7271525" y="2605800"/>
                <a:ext cx="9050" cy="9075"/>
              </a:xfrm>
              <a:custGeom>
                <a:avLst/>
                <a:gdLst/>
                <a:ahLst/>
                <a:cxnLst/>
                <a:rect l="l" t="t" r="r" b="b"/>
                <a:pathLst>
                  <a:path w="362" h="363" extrusionOk="0">
                    <a:moveTo>
                      <a:pt x="176" y="112"/>
                    </a:moveTo>
                    <a:cubicBezTo>
                      <a:pt x="214" y="112"/>
                      <a:pt x="251" y="139"/>
                      <a:pt x="251" y="177"/>
                    </a:cubicBezTo>
                    <a:cubicBezTo>
                      <a:pt x="251" y="214"/>
                      <a:pt x="214" y="251"/>
                      <a:pt x="176" y="251"/>
                    </a:cubicBezTo>
                    <a:cubicBezTo>
                      <a:pt x="139" y="251"/>
                      <a:pt x="111" y="214"/>
                      <a:pt x="111" y="177"/>
                    </a:cubicBezTo>
                    <a:cubicBezTo>
                      <a:pt x="111" y="149"/>
                      <a:pt x="139" y="112"/>
                      <a:pt x="176" y="112"/>
                    </a:cubicBezTo>
                    <a:close/>
                    <a:moveTo>
                      <a:pt x="176" y="0"/>
                    </a:moveTo>
                    <a:cubicBezTo>
                      <a:pt x="84" y="0"/>
                      <a:pt x="0" y="84"/>
                      <a:pt x="0" y="177"/>
                    </a:cubicBezTo>
                    <a:cubicBezTo>
                      <a:pt x="0" y="279"/>
                      <a:pt x="84" y="362"/>
                      <a:pt x="176" y="362"/>
                    </a:cubicBezTo>
                    <a:cubicBezTo>
                      <a:pt x="278" y="362"/>
                      <a:pt x="362" y="279"/>
                      <a:pt x="362" y="177"/>
                    </a:cubicBezTo>
                    <a:cubicBezTo>
                      <a:pt x="362" y="84"/>
                      <a:pt x="278" y="0"/>
                      <a:pt x="1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9"/>
              <p:cNvSpPr/>
              <p:nvPr/>
            </p:nvSpPr>
            <p:spPr>
              <a:xfrm>
                <a:off x="7006425" y="2875275"/>
                <a:ext cx="539250" cy="36450"/>
              </a:xfrm>
              <a:custGeom>
                <a:avLst/>
                <a:gdLst/>
                <a:ahLst/>
                <a:cxnLst/>
                <a:rect l="l" t="t" r="r" b="b"/>
                <a:pathLst>
                  <a:path w="21570" h="1458" extrusionOk="0">
                    <a:moveTo>
                      <a:pt x="1" y="1"/>
                    </a:moveTo>
                    <a:lnTo>
                      <a:pt x="1" y="882"/>
                    </a:lnTo>
                    <a:cubicBezTo>
                      <a:pt x="1" y="1197"/>
                      <a:pt x="251" y="1457"/>
                      <a:pt x="567" y="1457"/>
                    </a:cubicBezTo>
                    <a:lnTo>
                      <a:pt x="21003" y="1457"/>
                    </a:lnTo>
                    <a:cubicBezTo>
                      <a:pt x="21309" y="1457"/>
                      <a:pt x="21569" y="1197"/>
                      <a:pt x="21569" y="882"/>
                    </a:cubicBezTo>
                    <a:lnTo>
                      <a:pt x="215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9"/>
              <p:cNvSpPr/>
              <p:nvPr/>
            </p:nvSpPr>
            <p:spPr>
              <a:xfrm>
                <a:off x="7005050" y="2873900"/>
                <a:ext cx="542000" cy="39200"/>
              </a:xfrm>
              <a:custGeom>
                <a:avLst/>
                <a:gdLst/>
                <a:ahLst/>
                <a:cxnLst/>
                <a:rect l="l" t="t" r="r" b="b"/>
                <a:pathLst>
                  <a:path w="21680" h="1568" extrusionOk="0">
                    <a:moveTo>
                      <a:pt x="21569" y="111"/>
                    </a:moveTo>
                    <a:lnTo>
                      <a:pt x="21569" y="937"/>
                    </a:lnTo>
                    <a:cubicBezTo>
                      <a:pt x="21569" y="1225"/>
                      <a:pt x="21337" y="1447"/>
                      <a:pt x="21058" y="1447"/>
                    </a:cubicBezTo>
                    <a:lnTo>
                      <a:pt x="622" y="1447"/>
                    </a:lnTo>
                    <a:cubicBezTo>
                      <a:pt x="343" y="1447"/>
                      <a:pt x="112" y="1225"/>
                      <a:pt x="112" y="937"/>
                    </a:cubicBezTo>
                    <a:lnTo>
                      <a:pt x="112" y="111"/>
                    </a:lnTo>
                    <a:close/>
                    <a:moveTo>
                      <a:pt x="56" y="0"/>
                    </a:moveTo>
                    <a:cubicBezTo>
                      <a:pt x="19" y="0"/>
                      <a:pt x="0" y="19"/>
                      <a:pt x="0" y="56"/>
                    </a:cubicBezTo>
                    <a:lnTo>
                      <a:pt x="0" y="937"/>
                    </a:lnTo>
                    <a:cubicBezTo>
                      <a:pt x="0" y="1290"/>
                      <a:pt x="279" y="1568"/>
                      <a:pt x="622" y="1568"/>
                    </a:cubicBezTo>
                    <a:lnTo>
                      <a:pt x="21058" y="1568"/>
                    </a:lnTo>
                    <a:cubicBezTo>
                      <a:pt x="21402" y="1568"/>
                      <a:pt x="21680" y="1290"/>
                      <a:pt x="21680" y="937"/>
                    </a:cubicBezTo>
                    <a:lnTo>
                      <a:pt x="21680" y="56"/>
                    </a:lnTo>
                    <a:cubicBezTo>
                      <a:pt x="21680" y="19"/>
                      <a:pt x="21652" y="0"/>
                      <a:pt x="216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19"/>
              <p:cNvSpPr/>
              <p:nvPr/>
            </p:nvSpPr>
            <p:spPr>
              <a:xfrm>
                <a:off x="7010150" y="2901725"/>
                <a:ext cx="531800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21272" h="112" extrusionOk="0">
                    <a:moveTo>
                      <a:pt x="56" y="0"/>
                    </a:moveTo>
                    <a:cubicBezTo>
                      <a:pt x="28" y="0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21216" y="112"/>
                    </a:lnTo>
                    <a:cubicBezTo>
                      <a:pt x="21244" y="112"/>
                      <a:pt x="21272" y="84"/>
                      <a:pt x="21272" y="56"/>
                    </a:cubicBezTo>
                    <a:cubicBezTo>
                      <a:pt x="21272" y="19"/>
                      <a:pt x="21244" y="0"/>
                      <a:pt x="212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19"/>
              <p:cNvSpPr/>
              <p:nvPr/>
            </p:nvSpPr>
            <p:spPr>
              <a:xfrm>
                <a:off x="7224425" y="2877600"/>
                <a:ext cx="103000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4120" h="456" extrusionOk="0">
                    <a:moveTo>
                      <a:pt x="1" y="0"/>
                    </a:moveTo>
                    <a:lnTo>
                      <a:pt x="1" y="455"/>
                    </a:lnTo>
                    <a:lnTo>
                      <a:pt x="4120" y="455"/>
                    </a:lnTo>
                    <a:lnTo>
                      <a:pt x="412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9"/>
              <p:cNvSpPr/>
              <p:nvPr/>
            </p:nvSpPr>
            <p:spPr>
              <a:xfrm>
                <a:off x="7223050" y="2875975"/>
                <a:ext cx="1060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4240" h="576" extrusionOk="0">
                    <a:moveTo>
                      <a:pt x="4119" y="121"/>
                    </a:moveTo>
                    <a:lnTo>
                      <a:pt x="4119" y="455"/>
                    </a:lnTo>
                    <a:lnTo>
                      <a:pt x="121" y="455"/>
                    </a:lnTo>
                    <a:lnTo>
                      <a:pt x="121" y="121"/>
                    </a:lnTo>
                    <a:close/>
                    <a:moveTo>
                      <a:pt x="65" y="1"/>
                    </a:moveTo>
                    <a:cubicBezTo>
                      <a:pt x="28" y="1"/>
                      <a:pt x="0" y="28"/>
                      <a:pt x="0" y="65"/>
                    </a:cubicBezTo>
                    <a:lnTo>
                      <a:pt x="0" y="520"/>
                    </a:lnTo>
                    <a:cubicBezTo>
                      <a:pt x="0" y="548"/>
                      <a:pt x="28" y="576"/>
                      <a:pt x="65" y="576"/>
                    </a:cubicBezTo>
                    <a:lnTo>
                      <a:pt x="4175" y="576"/>
                    </a:lnTo>
                    <a:cubicBezTo>
                      <a:pt x="4212" y="576"/>
                      <a:pt x="4240" y="548"/>
                      <a:pt x="4240" y="520"/>
                    </a:cubicBezTo>
                    <a:lnTo>
                      <a:pt x="4240" y="65"/>
                    </a:lnTo>
                    <a:cubicBezTo>
                      <a:pt x="4240" y="28"/>
                      <a:pt x="4212" y="1"/>
                      <a:pt x="41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9"/>
              <p:cNvSpPr/>
              <p:nvPr/>
            </p:nvSpPr>
            <p:spPr>
              <a:xfrm>
                <a:off x="7171800" y="2666550"/>
                <a:ext cx="186025" cy="158900"/>
              </a:xfrm>
              <a:custGeom>
                <a:avLst/>
                <a:gdLst/>
                <a:ahLst/>
                <a:cxnLst/>
                <a:rect l="l" t="t" r="r" b="b"/>
                <a:pathLst>
                  <a:path w="7441" h="6356" extrusionOk="0">
                    <a:moveTo>
                      <a:pt x="297" y="1"/>
                    </a:moveTo>
                    <a:cubicBezTo>
                      <a:pt x="139" y="1"/>
                      <a:pt x="0" y="131"/>
                      <a:pt x="0" y="298"/>
                    </a:cubicBezTo>
                    <a:lnTo>
                      <a:pt x="0" y="6058"/>
                    </a:lnTo>
                    <a:cubicBezTo>
                      <a:pt x="0" y="6225"/>
                      <a:pt x="139" y="6355"/>
                      <a:pt x="297" y="6355"/>
                    </a:cubicBezTo>
                    <a:lnTo>
                      <a:pt x="7143" y="6355"/>
                    </a:lnTo>
                    <a:cubicBezTo>
                      <a:pt x="7301" y="6355"/>
                      <a:pt x="7440" y="6225"/>
                      <a:pt x="7431" y="6058"/>
                    </a:cubicBezTo>
                    <a:lnTo>
                      <a:pt x="7431" y="298"/>
                    </a:lnTo>
                    <a:cubicBezTo>
                      <a:pt x="7431" y="131"/>
                      <a:pt x="7301" y="1"/>
                      <a:pt x="71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19"/>
              <p:cNvSpPr/>
              <p:nvPr/>
            </p:nvSpPr>
            <p:spPr>
              <a:xfrm>
                <a:off x="7184075" y="2654025"/>
                <a:ext cx="186025" cy="158900"/>
              </a:xfrm>
              <a:custGeom>
                <a:avLst/>
                <a:gdLst/>
                <a:ahLst/>
                <a:cxnLst/>
                <a:rect l="l" t="t" r="r" b="b"/>
                <a:pathLst>
                  <a:path w="7441" h="6356" extrusionOk="0">
                    <a:moveTo>
                      <a:pt x="353" y="1"/>
                    </a:moveTo>
                    <a:cubicBezTo>
                      <a:pt x="159" y="1"/>
                      <a:pt x="1" y="159"/>
                      <a:pt x="1" y="344"/>
                    </a:cubicBezTo>
                    <a:lnTo>
                      <a:pt x="1" y="6012"/>
                    </a:lnTo>
                    <a:cubicBezTo>
                      <a:pt x="1" y="6198"/>
                      <a:pt x="159" y="6355"/>
                      <a:pt x="353" y="6355"/>
                    </a:cubicBezTo>
                    <a:lnTo>
                      <a:pt x="7088" y="6355"/>
                    </a:lnTo>
                    <a:cubicBezTo>
                      <a:pt x="7283" y="6355"/>
                      <a:pt x="7441" y="6198"/>
                      <a:pt x="7441" y="6012"/>
                    </a:cubicBezTo>
                    <a:lnTo>
                      <a:pt x="7441" y="344"/>
                    </a:lnTo>
                    <a:cubicBezTo>
                      <a:pt x="7441" y="159"/>
                      <a:pt x="7283" y="1"/>
                      <a:pt x="708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19"/>
              <p:cNvSpPr/>
              <p:nvPr/>
            </p:nvSpPr>
            <p:spPr>
              <a:xfrm>
                <a:off x="7182700" y="2652400"/>
                <a:ext cx="188800" cy="162150"/>
              </a:xfrm>
              <a:custGeom>
                <a:avLst/>
                <a:gdLst/>
                <a:ahLst/>
                <a:cxnLst/>
                <a:rect l="l" t="t" r="r" b="b"/>
                <a:pathLst>
                  <a:path w="7552" h="6486" extrusionOk="0">
                    <a:moveTo>
                      <a:pt x="7143" y="121"/>
                    </a:moveTo>
                    <a:cubicBezTo>
                      <a:pt x="7301" y="121"/>
                      <a:pt x="7431" y="251"/>
                      <a:pt x="7431" y="409"/>
                    </a:cubicBezTo>
                    <a:lnTo>
                      <a:pt x="7431" y="6077"/>
                    </a:lnTo>
                    <a:cubicBezTo>
                      <a:pt x="7431" y="6235"/>
                      <a:pt x="7301" y="6365"/>
                      <a:pt x="7143" y="6365"/>
                    </a:cubicBezTo>
                    <a:lnTo>
                      <a:pt x="408" y="6365"/>
                    </a:lnTo>
                    <a:cubicBezTo>
                      <a:pt x="251" y="6365"/>
                      <a:pt x="121" y="6235"/>
                      <a:pt x="121" y="6077"/>
                    </a:cubicBezTo>
                    <a:lnTo>
                      <a:pt x="121" y="409"/>
                    </a:lnTo>
                    <a:cubicBezTo>
                      <a:pt x="121" y="251"/>
                      <a:pt x="251" y="121"/>
                      <a:pt x="408" y="121"/>
                    </a:cubicBezTo>
                    <a:close/>
                    <a:moveTo>
                      <a:pt x="408" y="1"/>
                    </a:moveTo>
                    <a:cubicBezTo>
                      <a:pt x="186" y="1"/>
                      <a:pt x="0" y="186"/>
                      <a:pt x="0" y="409"/>
                    </a:cubicBezTo>
                    <a:lnTo>
                      <a:pt x="0" y="6077"/>
                    </a:lnTo>
                    <a:cubicBezTo>
                      <a:pt x="0" y="6300"/>
                      <a:pt x="186" y="6485"/>
                      <a:pt x="408" y="6485"/>
                    </a:cubicBezTo>
                    <a:lnTo>
                      <a:pt x="7143" y="6485"/>
                    </a:lnTo>
                    <a:cubicBezTo>
                      <a:pt x="7366" y="6485"/>
                      <a:pt x="7551" y="6300"/>
                      <a:pt x="7551" y="6077"/>
                    </a:cubicBezTo>
                    <a:lnTo>
                      <a:pt x="7551" y="409"/>
                    </a:lnTo>
                    <a:cubicBezTo>
                      <a:pt x="7551" y="186"/>
                      <a:pt x="7366" y="1"/>
                      <a:pt x="71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9"/>
              <p:cNvSpPr/>
              <p:nvPr/>
            </p:nvSpPr>
            <p:spPr>
              <a:xfrm>
                <a:off x="7212850" y="2737750"/>
                <a:ext cx="128275" cy="17200"/>
              </a:xfrm>
              <a:custGeom>
                <a:avLst/>
                <a:gdLst/>
                <a:ahLst/>
                <a:cxnLst/>
                <a:rect l="l" t="t" r="r" b="b"/>
                <a:pathLst>
                  <a:path w="5131" h="688" extrusionOk="0">
                    <a:moveTo>
                      <a:pt x="316" y="1"/>
                    </a:moveTo>
                    <a:cubicBezTo>
                      <a:pt x="139" y="1"/>
                      <a:pt x="0" y="140"/>
                      <a:pt x="0" y="325"/>
                    </a:cubicBezTo>
                    <a:lnTo>
                      <a:pt x="0" y="362"/>
                    </a:lnTo>
                    <a:cubicBezTo>
                      <a:pt x="0" y="539"/>
                      <a:pt x="139" y="687"/>
                      <a:pt x="316" y="687"/>
                    </a:cubicBezTo>
                    <a:lnTo>
                      <a:pt x="4805" y="687"/>
                    </a:lnTo>
                    <a:cubicBezTo>
                      <a:pt x="4982" y="687"/>
                      <a:pt x="5130" y="539"/>
                      <a:pt x="5130" y="362"/>
                    </a:cubicBezTo>
                    <a:lnTo>
                      <a:pt x="5130" y="325"/>
                    </a:lnTo>
                    <a:cubicBezTo>
                      <a:pt x="5130" y="140"/>
                      <a:pt x="4982" y="1"/>
                      <a:pt x="480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9"/>
              <p:cNvSpPr/>
              <p:nvPr/>
            </p:nvSpPr>
            <p:spPr>
              <a:xfrm>
                <a:off x="7211225" y="2736375"/>
                <a:ext cx="1312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5251" h="798" extrusionOk="0">
                    <a:moveTo>
                      <a:pt x="4870" y="111"/>
                    </a:moveTo>
                    <a:cubicBezTo>
                      <a:pt x="5019" y="111"/>
                      <a:pt x="5130" y="232"/>
                      <a:pt x="5130" y="380"/>
                    </a:cubicBezTo>
                    <a:lnTo>
                      <a:pt x="5130" y="417"/>
                    </a:lnTo>
                    <a:cubicBezTo>
                      <a:pt x="5130" y="566"/>
                      <a:pt x="5019" y="677"/>
                      <a:pt x="4870" y="677"/>
                    </a:cubicBezTo>
                    <a:lnTo>
                      <a:pt x="381" y="677"/>
                    </a:lnTo>
                    <a:cubicBezTo>
                      <a:pt x="241" y="677"/>
                      <a:pt x="121" y="566"/>
                      <a:pt x="121" y="417"/>
                    </a:cubicBezTo>
                    <a:lnTo>
                      <a:pt x="121" y="380"/>
                    </a:lnTo>
                    <a:cubicBezTo>
                      <a:pt x="121" y="232"/>
                      <a:pt x="241" y="111"/>
                      <a:pt x="381" y="111"/>
                    </a:cubicBezTo>
                    <a:close/>
                    <a:moveTo>
                      <a:pt x="381" y="0"/>
                    </a:moveTo>
                    <a:cubicBezTo>
                      <a:pt x="176" y="0"/>
                      <a:pt x="0" y="167"/>
                      <a:pt x="0" y="380"/>
                    </a:cubicBezTo>
                    <a:lnTo>
                      <a:pt x="0" y="417"/>
                    </a:lnTo>
                    <a:cubicBezTo>
                      <a:pt x="0" y="631"/>
                      <a:pt x="176" y="798"/>
                      <a:pt x="381" y="798"/>
                    </a:cubicBezTo>
                    <a:lnTo>
                      <a:pt x="4870" y="798"/>
                    </a:lnTo>
                    <a:cubicBezTo>
                      <a:pt x="5084" y="798"/>
                      <a:pt x="5251" y="631"/>
                      <a:pt x="5251" y="417"/>
                    </a:cubicBezTo>
                    <a:lnTo>
                      <a:pt x="5251" y="380"/>
                    </a:lnTo>
                    <a:cubicBezTo>
                      <a:pt x="5251" y="167"/>
                      <a:pt x="5084" y="0"/>
                      <a:pt x="48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9"/>
              <p:cNvSpPr/>
              <p:nvPr/>
            </p:nvSpPr>
            <p:spPr>
              <a:xfrm>
                <a:off x="7226750" y="2742400"/>
                <a:ext cx="99525" cy="7200"/>
              </a:xfrm>
              <a:custGeom>
                <a:avLst/>
                <a:gdLst/>
                <a:ahLst/>
                <a:cxnLst/>
                <a:rect l="l" t="t" r="r" b="b"/>
                <a:pathLst>
                  <a:path w="3981" h="288" extrusionOk="0">
                    <a:moveTo>
                      <a:pt x="3851" y="56"/>
                    </a:moveTo>
                    <a:cubicBezTo>
                      <a:pt x="3888" y="56"/>
                      <a:pt x="3925" y="93"/>
                      <a:pt x="3925" y="130"/>
                    </a:cubicBezTo>
                    <a:lnTo>
                      <a:pt x="3925" y="149"/>
                    </a:lnTo>
                    <a:cubicBezTo>
                      <a:pt x="3925" y="195"/>
                      <a:pt x="3888" y="223"/>
                      <a:pt x="3851" y="223"/>
                    </a:cubicBezTo>
                    <a:lnTo>
                      <a:pt x="140" y="223"/>
                    </a:lnTo>
                    <a:cubicBezTo>
                      <a:pt x="94" y="223"/>
                      <a:pt x="56" y="195"/>
                      <a:pt x="56" y="149"/>
                    </a:cubicBezTo>
                    <a:lnTo>
                      <a:pt x="56" y="130"/>
                    </a:lnTo>
                    <a:cubicBezTo>
                      <a:pt x="56" y="93"/>
                      <a:pt x="94" y="56"/>
                      <a:pt x="140" y="56"/>
                    </a:cubicBezTo>
                    <a:close/>
                    <a:moveTo>
                      <a:pt x="131" y="0"/>
                    </a:moveTo>
                    <a:cubicBezTo>
                      <a:pt x="56" y="0"/>
                      <a:pt x="1" y="56"/>
                      <a:pt x="1" y="139"/>
                    </a:cubicBezTo>
                    <a:lnTo>
                      <a:pt x="1" y="149"/>
                    </a:lnTo>
                    <a:cubicBezTo>
                      <a:pt x="1" y="223"/>
                      <a:pt x="56" y="288"/>
                      <a:pt x="131" y="288"/>
                    </a:cubicBezTo>
                    <a:lnTo>
                      <a:pt x="3841" y="288"/>
                    </a:lnTo>
                    <a:cubicBezTo>
                      <a:pt x="3925" y="288"/>
                      <a:pt x="3980" y="223"/>
                      <a:pt x="3980" y="149"/>
                    </a:cubicBezTo>
                    <a:lnTo>
                      <a:pt x="3980" y="139"/>
                    </a:lnTo>
                    <a:cubicBezTo>
                      <a:pt x="3980" y="56"/>
                      <a:pt x="3925" y="0"/>
                      <a:pt x="38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19"/>
              <p:cNvSpPr/>
              <p:nvPr/>
            </p:nvSpPr>
            <p:spPr>
              <a:xfrm>
                <a:off x="7234875" y="2764425"/>
                <a:ext cx="83975" cy="1000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400" extrusionOk="0">
                    <a:moveTo>
                      <a:pt x="205" y="0"/>
                    </a:moveTo>
                    <a:cubicBezTo>
                      <a:pt x="93" y="0"/>
                      <a:pt x="0" y="93"/>
                      <a:pt x="0" y="205"/>
                    </a:cubicBezTo>
                    <a:cubicBezTo>
                      <a:pt x="0" y="316"/>
                      <a:pt x="93" y="399"/>
                      <a:pt x="205" y="399"/>
                    </a:cubicBezTo>
                    <a:lnTo>
                      <a:pt x="3164" y="399"/>
                    </a:lnTo>
                    <a:cubicBezTo>
                      <a:pt x="3266" y="399"/>
                      <a:pt x="3359" y="316"/>
                      <a:pt x="3359" y="205"/>
                    </a:cubicBezTo>
                    <a:cubicBezTo>
                      <a:pt x="3359" y="93"/>
                      <a:pt x="3266" y="0"/>
                      <a:pt x="31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19"/>
              <p:cNvSpPr/>
              <p:nvPr/>
            </p:nvSpPr>
            <p:spPr>
              <a:xfrm>
                <a:off x="7233475" y="2763025"/>
                <a:ext cx="86775" cy="13025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521" extrusionOk="0">
                    <a:moveTo>
                      <a:pt x="3211" y="121"/>
                    </a:moveTo>
                    <a:cubicBezTo>
                      <a:pt x="3294" y="121"/>
                      <a:pt x="3359" y="177"/>
                      <a:pt x="3359" y="261"/>
                    </a:cubicBezTo>
                    <a:cubicBezTo>
                      <a:pt x="3359" y="335"/>
                      <a:pt x="3294" y="400"/>
                      <a:pt x="3211" y="400"/>
                    </a:cubicBezTo>
                    <a:lnTo>
                      <a:pt x="261" y="400"/>
                    </a:lnTo>
                    <a:cubicBezTo>
                      <a:pt x="177" y="400"/>
                      <a:pt x="121" y="335"/>
                      <a:pt x="121" y="261"/>
                    </a:cubicBezTo>
                    <a:cubicBezTo>
                      <a:pt x="121" y="177"/>
                      <a:pt x="177" y="121"/>
                      <a:pt x="261" y="121"/>
                    </a:cubicBezTo>
                    <a:close/>
                    <a:moveTo>
                      <a:pt x="261" y="1"/>
                    </a:moveTo>
                    <a:cubicBezTo>
                      <a:pt x="121" y="1"/>
                      <a:pt x="1" y="112"/>
                      <a:pt x="1" y="261"/>
                    </a:cubicBezTo>
                    <a:cubicBezTo>
                      <a:pt x="1" y="400"/>
                      <a:pt x="112" y="520"/>
                      <a:pt x="261" y="520"/>
                    </a:cubicBezTo>
                    <a:lnTo>
                      <a:pt x="3220" y="520"/>
                    </a:lnTo>
                    <a:cubicBezTo>
                      <a:pt x="3359" y="520"/>
                      <a:pt x="3470" y="400"/>
                      <a:pt x="3470" y="261"/>
                    </a:cubicBezTo>
                    <a:cubicBezTo>
                      <a:pt x="3470" y="112"/>
                      <a:pt x="3359" y="1"/>
                      <a:pt x="32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19"/>
              <p:cNvSpPr/>
              <p:nvPr/>
            </p:nvSpPr>
            <p:spPr>
              <a:xfrm>
                <a:off x="7251800" y="27669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103" y="65"/>
                    </a:moveTo>
                    <a:cubicBezTo>
                      <a:pt x="121" y="65"/>
                      <a:pt x="140" y="84"/>
                      <a:pt x="140" y="103"/>
                    </a:cubicBezTo>
                    <a:cubicBezTo>
                      <a:pt x="140" y="121"/>
                      <a:pt x="121" y="140"/>
                      <a:pt x="103" y="140"/>
                    </a:cubicBezTo>
                    <a:cubicBezTo>
                      <a:pt x="75" y="140"/>
                      <a:pt x="56" y="121"/>
                      <a:pt x="56" y="103"/>
                    </a:cubicBezTo>
                    <a:cubicBezTo>
                      <a:pt x="56" y="84"/>
                      <a:pt x="75" y="65"/>
                      <a:pt x="103" y="65"/>
                    </a:cubicBezTo>
                    <a:close/>
                    <a:moveTo>
                      <a:pt x="103" y="1"/>
                    </a:moveTo>
                    <a:cubicBezTo>
                      <a:pt x="47" y="1"/>
                      <a:pt x="1" y="47"/>
                      <a:pt x="1" y="103"/>
                    </a:cubicBezTo>
                    <a:cubicBezTo>
                      <a:pt x="1" y="158"/>
                      <a:pt x="47" y="195"/>
                      <a:pt x="103" y="195"/>
                    </a:cubicBezTo>
                    <a:cubicBezTo>
                      <a:pt x="149" y="195"/>
                      <a:pt x="195" y="158"/>
                      <a:pt x="195" y="103"/>
                    </a:cubicBezTo>
                    <a:cubicBezTo>
                      <a:pt x="195" y="47"/>
                      <a:pt x="149" y="1"/>
                      <a:pt x="1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19"/>
              <p:cNvSpPr/>
              <p:nvPr/>
            </p:nvSpPr>
            <p:spPr>
              <a:xfrm>
                <a:off x="7261075" y="27669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103" y="65"/>
                    </a:moveTo>
                    <a:cubicBezTo>
                      <a:pt x="121" y="65"/>
                      <a:pt x="140" y="84"/>
                      <a:pt x="140" y="103"/>
                    </a:cubicBezTo>
                    <a:cubicBezTo>
                      <a:pt x="140" y="121"/>
                      <a:pt x="121" y="140"/>
                      <a:pt x="103" y="140"/>
                    </a:cubicBezTo>
                    <a:cubicBezTo>
                      <a:pt x="75" y="140"/>
                      <a:pt x="56" y="121"/>
                      <a:pt x="56" y="103"/>
                    </a:cubicBezTo>
                    <a:cubicBezTo>
                      <a:pt x="56" y="84"/>
                      <a:pt x="75" y="65"/>
                      <a:pt x="103" y="65"/>
                    </a:cubicBezTo>
                    <a:close/>
                    <a:moveTo>
                      <a:pt x="103" y="1"/>
                    </a:moveTo>
                    <a:cubicBezTo>
                      <a:pt x="47" y="1"/>
                      <a:pt x="1" y="47"/>
                      <a:pt x="1" y="103"/>
                    </a:cubicBezTo>
                    <a:cubicBezTo>
                      <a:pt x="1" y="158"/>
                      <a:pt x="47" y="195"/>
                      <a:pt x="103" y="195"/>
                    </a:cubicBezTo>
                    <a:cubicBezTo>
                      <a:pt x="149" y="195"/>
                      <a:pt x="196" y="158"/>
                      <a:pt x="196" y="103"/>
                    </a:cubicBezTo>
                    <a:cubicBezTo>
                      <a:pt x="196" y="47"/>
                      <a:pt x="149" y="1"/>
                      <a:pt x="1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19"/>
              <p:cNvSpPr/>
              <p:nvPr/>
            </p:nvSpPr>
            <p:spPr>
              <a:xfrm>
                <a:off x="7269900" y="2766975"/>
                <a:ext cx="465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86" h="196" extrusionOk="0">
                    <a:moveTo>
                      <a:pt x="93" y="65"/>
                    </a:moveTo>
                    <a:cubicBezTo>
                      <a:pt x="112" y="65"/>
                      <a:pt x="130" y="84"/>
                      <a:pt x="130" y="103"/>
                    </a:cubicBezTo>
                    <a:cubicBezTo>
                      <a:pt x="130" y="121"/>
                      <a:pt x="112" y="140"/>
                      <a:pt x="93" y="140"/>
                    </a:cubicBezTo>
                    <a:cubicBezTo>
                      <a:pt x="74" y="140"/>
                      <a:pt x="56" y="121"/>
                      <a:pt x="56" y="103"/>
                    </a:cubicBezTo>
                    <a:cubicBezTo>
                      <a:pt x="56" y="84"/>
                      <a:pt x="74" y="65"/>
                      <a:pt x="93" y="65"/>
                    </a:cubicBezTo>
                    <a:close/>
                    <a:moveTo>
                      <a:pt x="93" y="1"/>
                    </a:moveTo>
                    <a:cubicBezTo>
                      <a:pt x="37" y="1"/>
                      <a:pt x="0" y="47"/>
                      <a:pt x="0" y="103"/>
                    </a:cubicBezTo>
                    <a:cubicBezTo>
                      <a:pt x="0" y="158"/>
                      <a:pt x="37" y="195"/>
                      <a:pt x="93" y="195"/>
                    </a:cubicBezTo>
                    <a:cubicBezTo>
                      <a:pt x="149" y="195"/>
                      <a:pt x="186" y="158"/>
                      <a:pt x="186" y="103"/>
                    </a:cubicBezTo>
                    <a:cubicBezTo>
                      <a:pt x="186" y="47"/>
                      <a:pt x="149" y="1"/>
                      <a:pt x="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19"/>
              <p:cNvSpPr/>
              <p:nvPr/>
            </p:nvSpPr>
            <p:spPr>
              <a:xfrm>
                <a:off x="7278950" y="2766975"/>
                <a:ext cx="48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5" h="196" extrusionOk="0">
                    <a:moveTo>
                      <a:pt x="102" y="65"/>
                    </a:moveTo>
                    <a:cubicBezTo>
                      <a:pt x="121" y="65"/>
                      <a:pt x="139" y="84"/>
                      <a:pt x="139" y="103"/>
                    </a:cubicBezTo>
                    <a:cubicBezTo>
                      <a:pt x="139" y="121"/>
                      <a:pt x="121" y="140"/>
                      <a:pt x="102" y="140"/>
                    </a:cubicBezTo>
                    <a:cubicBezTo>
                      <a:pt x="84" y="140"/>
                      <a:pt x="65" y="121"/>
                      <a:pt x="65" y="103"/>
                    </a:cubicBezTo>
                    <a:cubicBezTo>
                      <a:pt x="65" y="84"/>
                      <a:pt x="84" y="65"/>
                      <a:pt x="102" y="65"/>
                    </a:cubicBezTo>
                    <a:close/>
                    <a:moveTo>
                      <a:pt x="102" y="1"/>
                    </a:moveTo>
                    <a:cubicBezTo>
                      <a:pt x="46" y="1"/>
                      <a:pt x="0" y="47"/>
                      <a:pt x="0" y="103"/>
                    </a:cubicBezTo>
                    <a:cubicBezTo>
                      <a:pt x="0" y="158"/>
                      <a:pt x="46" y="195"/>
                      <a:pt x="102" y="195"/>
                    </a:cubicBezTo>
                    <a:cubicBezTo>
                      <a:pt x="158" y="195"/>
                      <a:pt x="195" y="158"/>
                      <a:pt x="195" y="103"/>
                    </a:cubicBezTo>
                    <a:cubicBezTo>
                      <a:pt x="195" y="47"/>
                      <a:pt x="158" y="1"/>
                      <a:pt x="10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19"/>
              <p:cNvSpPr/>
              <p:nvPr/>
            </p:nvSpPr>
            <p:spPr>
              <a:xfrm>
                <a:off x="7287975" y="27669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103" y="65"/>
                    </a:moveTo>
                    <a:cubicBezTo>
                      <a:pt x="121" y="65"/>
                      <a:pt x="140" y="84"/>
                      <a:pt x="140" y="103"/>
                    </a:cubicBezTo>
                    <a:cubicBezTo>
                      <a:pt x="140" y="121"/>
                      <a:pt x="121" y="140"/>
                      <a:pt x="103" y="140"/>
                    </a:cubicBezTo>
                    <a:cubicBezTo>
                      <a:pt x="75" y="140"/>
                      <a:pt x="66" y="121"/>
                      <a:pt x="66" y="103"/>
                    </a:cubicBezTo>
                    <a:cubicBezTo>
                      <a:pt x="66" y="84"/>
                      <a:pt x="84" y="65"/>
                      <a:pt x="103" y="65"/>
                    </a:cubicBezTo>
                    <a:close/>
                    <a:moveTo>
                      <a:pt x="103" y="1"/>
                    </a:moveTo>
                    <a:cubicBezTo>
                      <a:pt x="47" y="1"/>
                      <a:pt x="1" y="47"/>
                      <a:pt x="1" y="103"/>
                    </a:cubicBezTo>
                    <a:cubicBezTo>
                      <a:pt x="1" y="158"/>
                      <a:pt x="47" y="195"/>
                      <a:pt x="103" y="195"/>
                    </a:cubicBezTo>
                    <a:cubicBezTo>
                      <a:pt x="159" y="195"/>
                      <a:pt x="196" y="158"/>
                      <a:pt x="196" y="103"/>
                    </a:cubicBezTo>
                    <a:cubicBezTo>
                      <a:pt x="196" y="47"/>
                      <a:pt x="159" y="1"/>
                      <a:pt x="1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19"/>
              <p:cNvSpPr/>
              <p:nvPr/>
            </p:nvSpPr>
            <p:spPr>
              <a:xfrm>
                <a:off x="7297250" y="27669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103" y="65"/>
                    </a:moveTo>
                    <a:cubicBezTo>
                      <a:pt x="121" y="65"/>
                      <a:pt x="140" y="84"/>
                      <a:pt x="140" y="103"/>
                    </a:cubicBezTo>
                    <a:cubicBezTo>
                      <a:pt x="140" y="121"/>
                      <a:pt x="121" y="140"/>
                      <a:pt x="103" y="140"/>
                    </a:cubicBezTo>
                    <a:cubicBezTo>
                      <a:pt x="84" y="140"/>
                      <a:pt x="66" y="121"/>
                      <a:pt x="66" y="103"/>
                    </a:cubicBezTo>
                    <a:cubicBezTo>
                      <a:pt x="66" y="84"/>
                      <a:pt x="84" y="65"/>
                      <a:pt x="103" y="65"/>
                    </a:cubicBezTo>
                    <a:close/>
                    <a:moveTo>
                      <a:pt x="103" y="1"/>
                    </a:moveTo>
                    <a:cubicBezTo>
                      <a:pt x="47" y="1"/>
                      <a:pt x="1" y="47"/>
                      <a:pt x="1" y="103"/>
                    </a:cubicBezTo>
                    <a:cubicBezTo>
                      <a:pt x="1" y="158"/>
                      <a:pt x="47" y="195"/>
                      <a:pt x="103" y="195"/>
                    </a:cubicBezTo>
                    <a:cubicBezTo>
                      <a:pt x="159" y="195"/>
                      <a:pt x="196" y="158"/>
                      <a:pt x="196" y="103"/>
                    </a:cubicBezTo>
                    <a:cubicBezTo>
                      <a:pt x="196" y="47"/>
                      <a:pt x="159" y="1"/>
                      <a:pt x="1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19"/>
              <p:cNvSpPr/>
              <p:nvPr/>
            </p:nvSpPr>
            <p:spPr>
              <a:xfrm>
                <a:off x="7249950" y="2672575"/>
                <a:ext cx="53825" cy="53850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2154" extrusionOk="0">
                    <a:moveTo>
                      <a:pt x="1077" y="1"/>
                    </a:moveTo>
                    <a:cubicBezTo>
                      <a:pt x="483" y="1"/>
                      <a:pt x="0" y="483"/>
                      <a:pt x="0" y="1077"/>
                    </a:cubicBezTo>
                    <a:cubicBezTo>
                      <a:pt x="0" y="1671"/>
                      <a:pt x="483" y="2153"/>
                      <a:pt x="1077" y="2153"/>
                    </a:cubicBezTo>
                    <a:cubicBezTo>
                      <a:pt x="1670" y="2153"/>
                      <a:pt x="2153" y="1671"/>
                      <a:pt x="2153" y="1077"/>
                    </a:cubicBezTo>
                    <a:cubicBezTo>
                      <a:pt x="2153" y="483"/>
                      <a:pt x="1670" y="1"/>
                      <a:pt x="107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19"/>
              <p:cNvSpPr/>
              <p:nvPr/>
            </p:nvSpPr>
            <p:spPr>
              <a:xfrm>
                <a:off x="7248550" y="2671200"/>
                <a:ext cx="56625" cy="56600"/>
              </a:xfrm>
              <a:custGeom>
                <a:avLst/>
                <a:gdLst/>
                <a:ahLst/>
                <a:cxnLst/>
                <a:rect l="l" t="t" r="r" b="b"/>
                <a:pathLst>
                  <a:path w="2265" h="2264" extrusionOk="0">
                    <a:moveTo>
                      <a:pt x="1133" y="112"/>
                    </a:moveTo>
                    <a:cubicBezTo>
                      <a:pt x="1698" y="112"/>
                      <a:pt x="2153" y="575"/>
                      <a:pt x="2153" y="1132"/>
                    </a:cubicBezTo>
                    <a:cubicBezTo>
                      <a:pt x="2153" y="1689"/>
                      <a:pt x="1698" y="2152"/>
                      <a:pt x="1133" y="2152"/>
                    </a:cubicBezTo>
                    <a:cubicBezTo>
                      <a:pt x="576" y="2152"/>
                      <a:pt x="121" y="1689"/>
                      <a:pt x="121" y="1132"/>
                    </a:cubicBezTo>
                    <a:cubicBezTo>
                      <a:pt x="121" y="575"/>
                      <a:pt x="576" y="112"/>
                      <a:pt x="1133" y="112"/>
                    </a:cubicBezTo>
                    <a:close/>
                    <a:moveTo>
                      <a:pt x="1133" y="0"/>
                    </a:moveTo>
                    <a:cubicBezTo>
                      <a:pt x="511" y="0"/>
                      <a:pt x="1" y="510"/>
                      <a:pt x="1" y="1132"/>
                    </a:cubicBezTo>
                    <a:cubicBezTo>
                      <a:pt x="1" y="1754"/>
                      <a:pt x="511" y="2264"/>
                      <a:pt x="1133" y="2264"/>
                    </a:cubicBezTo>
                    <a:cubicBezTo>
                      <a:pt x="1754" y="2264"/>
                      <a:pt x="2264" y="1754"/>
                      <a:pt x="2264" y="1132"/>
                    </a:cubicBezTo>
                    <a:cubicBezTo>
                      <a:pt x="2264" y="510"/>
                      <a:pt x="1763" y="0"/>
                      <a:pt x="11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19"/>
              <p:cNvSpPr/>
              <p:nvPr/>
            </p:nvSpPr>
            <p:spPr>
              <a:xfrm>
                <a:off x="7265025" y="2701100"/>
                <a:ext cx="23900" cy="12100"/>
              </a:xfrm>
              <a:custGeom>
                <a:avLst/>
                <a:gdLst/>
                <a:ahLst/>
                <a:cxnLst/>
                <a:rect l="l" t="t" r="r" b="b"/>
                <a:pathLst>
                  <a:path w="956" h="484" extrusionOk="0">
                    <a:moveTo>
                      <a:pt x="474" y="1"/>
                    </a:moveTo>
                    <a:cubicBezTo>
                      <a:pt x="214" y="1"/>
                      <a:pt x="0" y="214"/>
                      <a:pt x="0" y="483"/>
                    </a:cubicBezTo>
                    <a:lnTo>
                      <a:pt x="956" y="483"/>
                    </a:lnTo>
                    <a:cubicBezTo>
                      <a:pt x="956" y="214"/>
                      <a:pt x="743" y="1"/>
                      <a:pt x="47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19"/>
              <p:cNvSpPr/>
              <p:nvPr/>
            </p:nvSpPr>
            <p:spPr>
              <a:xfrm>
                <a:off x="7263400" y="2699725"/>
                <a:ext cx="26925" cy="14875"/>
              </a:xfrm>
              <a:custGeom>
                <a:avLst/>
                <a:gdLst/>
                <a:ahLst/>
                <a:cxnLst/>
                <a:rect l="l" t="t" r="r" b="b"/>
                <a:pathLst>
                  <a:path w="1077" h="595" extrusionOk="0">
                    <a:moveTo>
                      <a:pt x="539" y="112"/>
                    </a:moveTo>
                    <a:cubicBezTo>
                      <a:pt x="752" y="112"/>
                      <a:pt x="928" y="269"/>
                      <a:pt x="956" y="473"/>
                    </a:cubicBezTo>
                    <a:lnTo>
                      <a:pt x="121" y="473"/>
                    </a:lnTo>
                    <a:cubicBezTo>
                      <a:pt x="149" y="269"/>
                      <a:pt x="325" y="112"/>
                      <a:pt x="539" y="112"/>
                    </a:cubicBezTo>
                    <a:close/>
                    <a:moveTo>
                      <a:pt x="539" y="0"/>
                    </a:moveTo>
                    <a:cubicBezTo>
                      <a:pt x="242" y="0"/>
                      <a:pt x="0" y="241"/>
                      <a:pt x="0" y="538"/>
                    </a:cubicBezTo>
                    <a:cubicBezTo>
                      <a:pt x="0" y="594"/>
                      <a:pt x="0" y="594"/>
                      <a:pt x="232" y="594"/>
                    </a:cubicBezTo>
                    <a:lnTo>
                      <a:pt x="585" y="594"/>
                    </a:lnTo>
                    <a:cubicBezTo>
                      <a:pt x="1077" y="594"/>
                      <a:pt x="1077" y="594"/>
                      <a:pt x="1077" y="538"/>
                    </a:cubicBezTo>
                    <a:cubicBezTo>
                      <a:pt x="1077" y="241"/>
                      <a:pt x="835" y="0"/>
                      <a:pt x="5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19"/>
              <p:cNvSpPr/>
              <p:nvPr/>
            </p:nvSpPr>
            <p:spPr>
              <a:xfrm>
                <a:off x="7270125" y="2685800"/>
                <a:ext cx="13700" cy="13725"/>
              </a:xfrm>
              <a:custGeom>
                <a:avLst/>
                <a:gdLst/>
                <a:ahLst/>
                <a:cxnLst/>
                <a:rect l="l" t="t" r="r" b="b"/>
                <a:pathLst>
                  <a:path w="548" h="549" extrusionOk="0">
                    <a:moveTo>
                      <a:pt x="279" y="1"/>
                    </a:moveTo>
                    <a:cubicBezTo>
                      <a:pt x="121" y="1"/>
                      <a:pt x="1" y="131"/>
                      <a:pt x="1" y="279"/>
                    </a:cubicBezTo>
                    <a:cubicBezTo>
                      <a:pt x="1" y="427"/>
                      <a:pt x="121" y="548"/>
                      <a:pt x="279" y="548"/>
                    </a:cubicBezTo>
                    <a:cubicBezTo>
                      <a:pt x="427" y="548"/>
                      <a:pt x="548" y="427"/>
                      <a:pt x="548" y="279"/>
                    </a:cubicBezTo>
                    <a:cubicBezTo>
                      <a:pt x="548" y="131"/>
                      <a:pt x="427" y="1"/>
                      <a:pt x="2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19"/>
              <p:cNvSpPr/>
              <p:nvPr/>
            </p:nvSpPr>
            <p:spPr>
              <a:xfrm>
                <a:off x="7268725" y="2684425"/>
                <a:ext cx="165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660" h="659" extrusionOk="0">
                    <a:moveTo>
                      <a:pt x="335" y="121"/>
                    </a:moveTo>
                    <a:cubicBezTo>
                      <a:pt x="446" y="121"/>
                      <a:pt x="539" y="213"/>
                      <a:pt x="548" y="334"/>
                    </a:cubicBezTo>
                    <a:cubicBezTo>
                      <a:pt x="548" y="445"/>
                      <a:pt x="446" y="547"/>
                      <a:pt x="335" y="547"/>
                    </a:cubicBezTo>
                    <a:cubicBezTo>
                      <a:pt x="214" y="547"/>
                      <a:pt x="121" y="445"/>
                      <a:pt x="121" y="334"/>
                    </a:cubicBezTo>
                    <a:cubicBezTo>
                      <a:pt x="121" y="213"/>
                      <a:pt x="214" y="121"/>
                      <a:pt x="335" y="121"/>
                    </a:cubicBezTo>
                    <a:close/>
                    <a:moveTo>
                      <a:pt x="335" y="0"/>
                    </a:moveTo>
                    <a:cubicBezTo>
                      <a:pt x="149" y="0"/>
                      <a:pt x="1" y="148"/>
                      <a:pt x="1" y="334"/>
                    </a:cubicBezTo>
                    <a:cubicBezTo>
                      <a:pt x="1" y="510"/>
                      <a:pt x="149" y="659"/>
                      <a:pt x="335" y="659"/>
                    </a:cubicBezTo>
                    <a:cubicBezTo>
                      <a:pt x="511" y="659"/>
                      <a:pt x="659" y="510"/>
                      <a:pt x="659" y="334"/>
                    </a:cubicBezTo>
                    <a:cubicBezTo>
                      <a:pt x="659" y="148"/>
                      <a:pt x="511" y="0"/>
                      <a:pt x="3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19"/>
              <p:cNvSpPr/>
              <p:nvPr/>
            </p:nvSpPr>
            <p:spPr>
              <a:xfrm>
                <a:off x="7257150" y="2782525"/>
                <a:ext cx="39675" cy="1230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492" extrusionOk="0">
                    <a:moveTo>
                      <a:pt x="241" y="0"/>
                    </a:moveTo>
                    <a:cubicBezTo>
                      <a:pt x="111" y="0"/>
                      <a:pt x="0" y="111"/>
                      <a:pt x="0" y="251"/>
                    </a:cubicBezTo>
                    <a:cubicBezTo>
                      <a:pt x="0" y="380"/>
                      <a:pt x="111" y="492"/>
                      <a:pt x="241" y="492"/>
                    </a:cubicBezTo>
                    <a:lnTo>
                      <a:pt x="1336" y="492"/>
                    </a:lnTo>
                    <a:cubicBezTo>
                      <a:pt x="1475" y="492"/>
                      <a:pt x="1586" y="380"/>
                      <a:pt x="1586" y="251"/>
                    </a:cubicBezTo>
                    <a:cubicBezTo>
                      <a:pt x="1586" y="111"/>
                      <a:pt x="1475" y="0"/>
                      <a:pt x="13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19"/>
              <p:cNvSpPr/>
              <p:nvPr/>
            </p:nvSpPr>
            <p:spPr>
              <a:xfrm>
                <a:off x="7255525" y="2781125"/>
                <a:ext cx="42675" cy="15100"/>
              </a:xfrm>
              <a:custGeom>
                <a:avLst/>
                <a:gdLst/>
                <a:ahLst/>
                <a:cxnLst/>
                <a:rect l="l" t="t" r="r" b="b"/>
                <a:pathLst>
                  <a:path w="1707" h="604" extrusionOk="0">
                    <a:moveTo>
                      <a:pt x="1401" y="112"/>
                    </a:moveTo>
                    <a:cubicBezTo>
                      <a:pt x="1503" y="112"/>
                      <a:pt x="1586" y="195"/>
                      <a:pt x="1586" y="307"/>
                    </a:cubicBezTo>
                    <a:cubicBezTo>
                      <a:pt x="1586" y="409"/>
                      <a:pt x="1503" y="492"/>
                      <a:pt x="1401" y="492"/>
                    </a:cubicBezTo>
                    <a:lnTo>
                      <a:pt x="306" y="492"/>
                    </a:lnTo>
                    <a:cubicBezTo>
                      <a:pt x="204" y="492"/>
                      <a:pt x="121" y="409"/>
                      <a:pt x="121" y="307"/>
                    </a:cubicBezTo>
                    <a:cubicBezTo>
                      <a:pt x="121" y="195"/>
                      <a:pt x="204" y="112"/>
                      <a:pt x="306" y="112"/>
                    </a:cubicBezTo>
                    <a:close/>
                    <a:moveTo>
                      <a:pt x="306" y="0"/>
                    </a:moveTo>
                    <a:cubicBezTo>
                      <a:pt x="139" y="0"/>
                      <a:pt x="0" y="130"/>
                      <a:pt x="0" y="307"/>
                    </a:cubicBezTo>
                    <a:cubicBezTo>
                      <a:pt x="0" y="474"/>
                      <a:pt x="139" y="603"/>
                      <a:pt x="306" y="603"/>
                    </a:cubicBezTo>
                    <a:lnTo>
                      <a:pt x="1401" y="603"/>
                    </a:lnTo>
                    <a:cubicBezTo>
                      <a:pt x="1568" y="603"/>
                      <a:pt x="1707" y="474"/>
                      <a:pt x="1707" y="307"/>
                    </a:cubicBezTo>
                    <a:cubicBezTo>
                      <a:pt x="1707" y="140"/>
                      <a:pt x="1568" y="0"/>
                      <a:pt x="14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19"/>
              <p:cNvSpPr/>
              <p:nvPr/>
            </p:nvSpPr>
            <p:spPr>
              <a:xfrm>
                <a:off x="7359875" y="1832850"/>
                <a:ext cx="241000" cy="240000"/>
              </a:xfrm>
              <a:custGeom>
                <a:avLst/>
                <a:gdLst/>
                <a:ahLst/>
                <a:cxnLst/>
                <a:rect l="l" t="t" r="r" b="b"/>
                <a:pathLst>
                  <a:path w="9640" h="9600" extrusionOk="0">
                    <a:moveTo>
                      <a:pt x="4833" y="2576"/>
                    </a:moveTo>
                    <a:cubicBezTo>
                      <a:pt x="5983" y="2576"/>
                      <a:pt x="6996" y="3477"/>
                      <a:pt x="7042" y="4721"/>
                    </a:cubicBezTo>
                    <a:cubicBezTo>
                      <a:pt x="7069" y="5565"/>
                      <a:pt x="6420" y="6558"/>
                      <a:pt x="5632" y="6855"/>
                    </a:cubicBezTo>
                    <a:cubicBezTo>
                      <a:pt x="5362" y="6957"/>
                      <a:pt x="5090" y="7005"/>
                      <a:pt x="4825" y="7005"/>
                    </a:cubicBezTo>
                    <a:cubicBezTo>
                      <a:pt x="3675" y="7005"/>
                      <a:pt x="2662" y="6104"/>
                      <a:pt x="2617" y="4860"/>
                    </a:cubicBezTo>
                    <a:cubicBezTo>
                      <a:pt x="2580" y="4016"/>
                      <a:pt x="3238" y="3023"/>
                      <a:pt x="4027" y="2727"/>
                    </a:cubicBezTo>
                    <a:cubicBezTo>
                      <a:pt x="4296" y="2624"/>
                      <a:pt x="4568" y="2576"/>
                      <a:pt x="4833" y="2576"/>
                    </a:cubicBezTo>
                    <a:close/>
                    <a:moveTo>
                      <a:pt x="4067" y="0"/>
                    </a:moveTo>
                    <a:cubicBezTo>
                      <a:pt x="4051" y="0"/>
                      <a:pt x="4034" y="3"/>
                      <a:pt x="4017" y="8"/>
                    </a:cubicBezTo>
                    <a:lnTo>
                      <a:pt x="2709" y="426"/>
                    </a:lnTo>
                    <a:cubicBezTo>
                      <a:pt x="2635" y="444"/>
                      <a:pt x="2589" y="537"/>
                      <a:pt x="2617" y="611"/>
                    </a:cubicBezTo>
                    <a:lnTo>
                      <a:pt x="2886" y="1483"/>
                    </a:lnTo>
                    <a:cubicBezTo>
                      <a:pt x="2904" y="1548"/>
                      <a:pt x="2876" y="1613"/>
                      <a:pt x="2821" y="1650"/>
                    </a:cubicBezTo>
                    <a:cubicBezTo>
                      <a:pt x="2533" y="1836"/>
                      <a:pt x="2283" y="2049"/>
                      <a:pt x="2060" y="2291"/>
                    </a:cubicBezTo>
                    <a:cubicBezTo>
                      <a:pt x="2030" y="2326"/>
                      <a:pt x="1989" y="2343"/>
                      <a:pt x="1946" y="2343"/>
                    </a:cubicBezTo>
                    <a:cubicBezTo>
                      <a:pt x="1922" y="2343"/>
                      <a:pt x="1898" y="2338"/>
                      <a:pt x="1874" y="2328"/>
                    </a:cubicBezTo>
                    <a:lnTo>
                      <a:pt x="1077" y="1910"/>
                    </a:lnTo>
                    <a:cubicBezTo>
                      <a:pt x="1052" y="1899"/>
                      <a:pt x="1026" y="1894"/>
                      <a:pt x="1001" y="1894"/>
                    </a:cubicBezTo>
                    <a:cubicBezTo>
                      <a:pt x="943" y="1894"/>
                      <a:pt x="889" y="1923"/>
                      <a:pt x="863" y="1975"/>
                    </a:cubicBezTo>
                    <a:lnTo>
                      <a:pt x="233" y="3190"/>
                    </a:lnTo>
                    <a:cubicBezTo>
                      <a:pt x="195" y="3265"/>
                      <a:pt x="223" y="3357"/>
                      <a:pt x="297" y="3404"/>
                    </a:cubicBezTo>
                    <a:lnTo>
                      <a:pt x="1105" y="3821"/>
                    </a:lnTo>
                    <a:cubicBezTo>
                      <a:pt x="1160" y="3849"/>
                      <a:pt x="1197" y="3923"/>
                      <a:pt x="1179" y="3988"/>
                    </a:cubicBezTo>
                    <a:cubicBezTo>
                      <a:pt x="1105" y="4304"/>
                      <a:pt x="1077" y="4638"/>
                      <a:pt x="1095" y="4971"/>
                    </a:cubicBezTo>
                    <a:cubicBezTo>
                      <a:pt x="1095" y="5046"/>
                      <a:pt x="1058" y="5111"/>
                      <a:pt x="984" y="5129"/>
                    </a:cubicBezTo>
                    <a:lnTo>
                      <a:pt x="121" y="5398"/>
                    </a:lnTo>
                    <a:cubicBezTo>
                      <a:pt x="47" y="5426"/>
                      <a:pt x="1" y="5519"/>
                      <a:pt x="19" y="5593"/>
                    </a:cubicBezTo>
                    <a:lnTo>
                      <a:pt x="437" y="6901"/>
                    </a:lnTo>
                    <a:cubicBezTo>
                      <a:pt x="459" y="6968"/>
                      <a:pt x="517" y="7011"/>
                      <a:pt x="582" y="7011"/>
                    </a:cubicBezTo>
                    <a:cubicBezTo>
                      <a:pt x="598" y="7011"/>
                      <a:pt x="615" y="7009"/>
                      <a:pt x="631" y="7003"/>
                    </a:cubicBezTo>
                    <a:lnTo>
                      <a:pt x="1494" y="6734"/>
                    </a:lnTo>
                    <a:cubicBezTo>
                      <a:pt x="1508" y="6730"/>
                      <a:pt x="1522" y="6728"/>
                      <a:pt x="1536" y="6728"/>
                    </a:cubicBezTo>
                    <a:cubicBezTo>
                      <a:pt x="1588" y="6728"/>
                      <a:pt x="1641" y="6755"/>
                      <a:pt x="1670" y="6799"/>
                    </a:cubicBezTo>
                    <a:cubicBezTo>
                      <a:pt x="1847" y="7087"/>
                      <a:pt x="2069" y="7337"/>
                      <a:pt x="2310" y="7560"/>
                    </a:cubicBezTo>
                    <a:cubicBezTo>
                      <a:pt x="2357" y="7606"/>
                      <a:pt x="2375" y="7680"/>
                      <a:pt x="2338" y="7745"/>
                    </a:cubicBezTo>
                    <a:lnTo>
                      <a:pt x="1921" y="8543"/>
                    </a:lnTo>
                    <a:cubicBezTo>
                      <a:pt x="1884" y="8617"/>
                      <a:pt x="1912" y="8710"/>
                      <a:pt x="1995" y="8756"/>
                    </a:cubicBezTo>
                    <a:lnTo>
                      <a:pt x="3210" y="9387"/>
                    </a:lnTo>
                    <a:cubicBezTo>
                      <a:pt x="3232" y="9398"/>
                      <a:pt x="3256" y="9404"/>
                      <a:pt x="3280" y="9404"/>
                    </a:cubicBezTo>
                    <a:cubicBezTo>
                      <a:pt x="3335" y="9404"/>
                      <a:pt x="3388" y="9374"/>
                      <a:pt x="3414" y="9322"/>
                    </a:cubicBezTo>
                    <a:lnTo>
                      <a:pt x="3832" y="8515"/>
                    </a:lnTo>
                    <a:cubicBezTo>
                      <a:pt x="3861" y="8463"/>
                      <a:pt x="3909" y="8435"/>
                      <a:pt x="3964" y="8435"/>
                    </a:cubicBezTo>
                    <a:cubicBezTo>
                      <a:pt x="3978" y="8435"/>
                      <a:pt x="3993" y="8437"/>
                      <a:pt x="4008" y="8441"/>
                    </a:cubicBezTo>
                    <a:cubicBezTo>
                      <a:pt x="4260" y="8500"/>
                      <a:pt x="4525" y="8530"/>
                      <a:pt x="4791" y="8530"/>
                    </a:cubicBezTo>
                    <a:cubicBezTo>
                      <a:pt x="4858" y="8530"/>
                      <a:pt x="4925" y="8528"/>
                      <a:pt x="4991" y="8524"/>
                    </a:cubicBezTo>
                    <a:cubicBezTo>
                      <a:pt x="5056" y="8524"/>
                      <a:pt x="5121" y="8562"/>
                      <a:pt x="5149" y="8626"/>
                    </a:cubicBezTo>
                    <a:lnTo>
                      <a:pt x="5418" y="9498"/>
                    </a:lnTo>
                    <a:cubicBezTo>
                      <a:pt x="5440" y="9558"/>
                      <a:pt x="5498" y="9599"/>
                      <a:pt x="5563" y="9599"/>
                    </a:cubicBezTo>
                    <a:cubicBezTo>
                      <a:pt x="5580" y="9599"/>
                      <a:pt x="5596" y="9597"/>
                      <a:pt x="5613" y="9591"/>
                    </a:cubicBezTo>
                    <a:lnTo>
                      <a:pt x="6921" y="9183"/>
                    </a:lnTo>
                    <a:cubicBezTo>
                      <a:pt x="7004" y="9155"/>
                      <a:pt x="7042" y="9072"/>
                      <a:pt x="7023" y="8988"/>
                    </a:cubicBezTo>
                    <a:lnTo>
                      <a:pt x="6745" y="8126"/>
                    </a:lnTo>
                    <a:cubicBezTo>
                      <a:pt x="6726" y="8061"/>
                      <a:pt x="6754" y="7986"/>
                      <a:pt x="6810" y="7949"/>
                    </a:cubicBezTo>
                    <a:cubicBezTo>
                      <a:pt x="7097" y="7764"/>
                      <a:pt x="7348" y="7550"/>
                      <a:pt x="7570" y="7309"/>
                    </a:cubicBezTo>
                    <a:cubicBezTo>
                      <a:pt x="7602" y="7278"/>
                      <a:pt x="7646" y="7259"/>
                      <a:pt x="7692" y="7259"/>
                    </a:cubicBezTo>
                    <a:cubicBezTo>
                      <a:pt x="7713" y="7259"/>
                      <a:pt x="7735" y="7263"/>
                      <a:pt x="7756" y="7272"/>
                    </a:cubicBezTo>
                    <a:lnTo>
                      <a:pt x="8563" y="7690"/>
                    </a:lnTo>
                    <a:cubicBezTo>
                      <a:pt x="8585" y="7704"/>
                      <a:pt x="8610" y="7710"/>
                      <a:pt x="8634" y="7710"/>
                    </a:cubicBezTo>
                    <a:cubicBezTo>
                      <a:pt x="8688" y="7710"/>
                      <a:pt x="8741" y="7676"/>
                      <a:pt x="8767" y="7625"/>
                    </a:cubicBezTo>
                    <a:lnTo>
                      <a:pt x="9398" y="6409"/>
                    </a:lnTo>
                    <a:cubicBezTo>
                      <a:pt x="9444" y="6335"/>
                      <a:pt x="9407" y="6242"/>
                      <a:pt x="9333" y="6205"/>
                    </a:cubicBezTo>
                    <a:lnTo>
                      <a:pt x="8535" y="5788"/>
                    </a:lnTo>
                    <a:cubicBezTo>
                      <a:pt x="8470" y="5751"/>
                      <a:pt x="8442" y="5686"/>
                      <a:pt x="8452" y="5612"/>
                    </a:cubicBezTo>
                    <a:cubicBezTo>
                      <a:pt x="8526" y="5296"/>
                      <a:pt x="8554" y="4962"/>
                      <a:pt x="8535" y="4628"/>
                    </a:cubicBezTo>
                    <a:cubicBezTo>
                      <a:pt x="8535" y="4554"/>
                      <a:pt x="8582" y="4498"/>
                      <a:pt x="8646" y="4471"/>
                    </a:cubicBezTo>
                    <a:lnTo>
                      <a:pt x="9509" y="4202"/>
                    </a:lnTo>
                    <a:cubicBezTo>
                      <a:pt x="9593" y="4174"/>
                      <a:pt x="9639" y="4090"/>
                      <a:pt x="9611" y="4007"/>
                    </a:cubicBezTo>
                    <a:lnTo>
                      <a:pt x="9194" y="2699"/>
                    </a:lnTo>
                    <a:cubicBezTo>
                      <a:pt x="9179" y="2632"/>
                      <a:pt x="9116" y="2589"/>
                      <a:pt x="9049" y="2589"/>
                    </a:cubicBezTo>
                    <a:cubicBezTo>
                      <a:pt x="9032" y="2589"/>
                      <a:pt x="9015" y="2591"/>
                      <a:pt x="8999" y="2597"/>
                    </a:cubicBezTo>
                    <a:lnTo>
                      <a:pt x="8136" y="2875"/>
                    </a:lnTo>
                    <a:cubicBezTo>
                      <a:pt x="8123" y="2879"/>
                      <a:pt x="8109" y="2881"/>
                      <a:pt x="8096" y="2881"/>
                    </a:cubicBezTo>
                    <a:cubicBezTo>
                      <a:pt x="8043" y="2881"/>
                      <a:pt x="7990" y="2852"/>
                      <a:pt x="7960" y="2801"/>
                    </a:cubicBezTo>
                    <a:cubicBezTo>
                      <a:pt x="7784" y="2522"/>
                      <a:pt x="7570" y="2263"/>
                      <a:pt x="7329" y="2049"/>
                    </a:cubicBezTo>
                    <a:cubicBezTo>
                      <a:pt x="7274" y="2003"/>
                      <a:pt x="7255" y="1929"/>
                      <a:pt x="7292" y="1864"/>
                    </a:cubicBezTo>
                    <a:lnTo>
                      <a:pt x="7710" y="1057"/>
                    </a:lnTo>
                    <a:cubicBezTo>
                      <a:pt x="7747" y="983"/>
                      <a:pt x="7719" y="890"/>
                      <a:pt x="7645" y="853"/>
                    </a:cubicBezTo>
                    <a:lnTo>
                      <a:pt x="6420" y="222"/>
                    </a:lnTo>
                    <a:cubicBezTo>
                      <a:pt x="6398" y="208"/>
                      <a:pt x="6373" y="201"/>
                      <a:pt x="6349" y="201"/>
                    </a:cubicBezTo>
                    <a:cubicBezTo>
                      <a:pt x="6295" y="201"/>
                      <a:pt x="6242" y="235"/>
                      <a:pt x="6216" y="287"/>
                    </a:cubicBezTo>
                    <a:lnTo>
                      <a:pt x="5799" y="1085"/>
                    </a:lnTo>
                    <a:cubicBezTo>
                      <a:pt x="5774" y="1141"/>
                      <a:pt x="5714" y="1170"/>
                      <a:pt x="5656" y="1170"/>
                    </a:cubicBezTo>
                    <a:cubicBezTo>
                      <a:pt x="5648" y="1170"/>
                      <a:pt x="5640" y="1169"/>
                      <a:pt x="5632" y="1168"/>
                    </a:cubicBezTo>
                    <a:cubicBezTo>
                      <a:pt x="5347" y="1103"/>
                      <a:pt x="5062" y="1074"/>
                      <a:pt x="4765" y="1074"/>
                    </a:cubicBezTo>
                    <a:cubicBezTo>
                      <a:pt x="4723" y="1074"/>
                      <a:pt x="4681" y="1074"/>
                      <a:pt x="4639" y="1075"/>
                    </a:cubicBezTo>
                    <a:cubicBezTo>
                      <a:pt x="4633" y="1076"/>
                      <a:pt x="4628" y="1076"/>
                      <a:pt x="4622" y="1076"/>
                    </a:cubicBezTo>
                    <a:cubicBezTo>
                      <a:pt x="4563" y="1076"/>
                      <a:pt x="4507" y="1033"/>
                      <a:pt x="4491" y="973"/>
                    </a:cubicBezTo>
                    <a:lnTo>
                      <a:pt x="4212" y="111"/>
                    </a:lnTo>
                    <a:cubicBezTo>
                      <a:pt x="4197" y="44"/>
                      <a:pt x="4135" y="0"/>
                      <a:pt x="40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19"/>
              <p:cNvSpPr/>
              <p:nvPr/>
            </p:nvSpPr>
            <p:spPr>
              <a:xfrm>
                <a:off x="7358250" y="1831425"/>
                <a:ext cx="243775" cy="242850"/>
              </a:xfrm>
              <a:custGeom>
                <a:avLst/>
                <a:gdLst/>
                <a:ahLst/>
                <a:cxnLst/>
                <a:rect l="l" t="t" r="r" b="b"/>
                <a:pathLst>
                  <a:path w="9751" h="9714" extrusionOk="0">
                    <a:moveTo>
                      <a:pt x="4899" y="2691"/>
                    </a:moveTo>
                    <a:cubicBezTo>
                      <a:pt x="5316" y="2691"/>
                      <a:pt x="5724" y="2811"/>
                      <a:pt x="6077" y="3053"/>
                    </a:cubicBezTo>
                    <a:cubicBezTo>
                      <a:pt x="6671" y="3433"/>
                      <a:pt x="7023" y="4073"/>
                      <a:pt x="7042" y="4778"/>
                    </a:cubicBezTo>
                    <a:cubicBezTo>
                      <a:pt x="7079" y="5594"/>
                      <a:pt x="6439" y="6568"/>
                      <a:pt x="5669" y="6856"/>
                    </a:cubicBezTo>
                    <a:cubicBezTo>
                      <a:pt x="5413" y="6953"/>
                      <a:pt x="5148" y="7001"/>
                      <a:pt x="4885" y="7001"/>
                    </a:cubicBezTo>
                    <a:cubicBezTo>
                      <a:pt x="4470" y="7001"/>
                      <a:pt x="4060" y="6881"/>
                      <a:pt x="3702" y="6643"/>
                    </a:cubicBezTo>
                    <a:cubicBezTo>
                      <a:pt x="3118" y="6253"/>
                      <a:pt x="2765" y="5622"/>
                      <a:pt x="2737" y="4908"/>
                    </a:cubicBezTo>
                    <a:cubicBezTo>
                      <a:pt x="2709" y="4092"/>
                      <a:pt x="3350" y="3127"/>
                      <a:pt x="4110" y="2839"/>
                    </a:cubicBezTo>
                    <a:cubicBezTo>
                      <a:pt x="4370" y="2737"/>
                      <a:pt x="4630" y="2691"/>
                      <a:pt x="4899" y="2691"/>
                    </a:cubicBezTo>
                    <a:close/>
                    <a:moveTo>
                      <a:pt x="4899" y="2572"/>
                    </a:moveTo>
                    <a:cubicBezTo>
                      <a:pt x="4622" y="2572"/>
                      <a:pt x="4343" y="2624"/>
                      <a:pt x="4073" y="2728"/>
                    </a:cubicBezTo>
                    <a:cubicBezTo>
                      <a:pt x="3247" y="3034"/>
                      <a:pt x="2589" y="4036"/>
                      <a:pt x="2617" y="4917"/>
                    </a:cubicBezTo>
                    <a:cubicBezTo>
                      <a:pt x="2645" y="5669"/>
                      <a:pt x="3016" y="6327"/>
                      <a:pt x="3637" y="6745"/>
                    </a:cubicBezTo>
                    <a:cubicBezTo>
                      <a:pt x="4017" y="6995"/>
                      <a:pt x="4444" y="7116"/>
                      <a:pt x="4889" y="7116"/>
                    </a:cubicBezTo>
                    <a:cubicBezTo>
                      <a:pt x="5158" y="7116"/>
                      <a:pt x="5437" y="7069"/>
                      <a:pt x="5715" y="6967"/>
                    </a:cubicBezTo>
                    <a:cubicBezTo>
                      <a:pt x="6531" y="6652"/>
                      <a:pt x="7199" y="5650"/>
                      <a:pt x="7162" y="4778"/>
                    </a:cubicBezTo>
                    <a:cubicBezTo>
                      <a:pt x="7134" y="4027"/>
                      <a:pt x="6763" y="3359"/>
                      <a:pt x="6142" y="2951"/>
                    </a:cubicBezTo>
                    <a:cubicBezTo>
                      <a:pt x="5767" y="2701"/>
                      <a:pt x="5336" y="2572"/>
                      <a:pt x="4899" y="2572"/>
                    </a:cubicBezTo>
                    <a:close/>
                    <a:moveTo>
                      <a:pt x="4144" y="114"/>
                    </a:moveTo>
                    <a:cubicBezTo>
                      <a:pt x="4157" y="114"/>
                      <a:pt x="4171" y="117"/>
                      <a:pt x="4184" y="121"/>
                    </a:cubicBezTo>
                    <a:cubicBezTo>
                      <a:pt x="4203" y="140"/>
                      <a:pt x="4222" y="158"/>
                      <a:pt x="4231" y="186"/>
                    </a:cubicBezTo>
                    <a:lnTo>
                      <a:pt x="4500" y="1049"/>
                    </a:lnTo>
                    <a:cubicBezTo>
                      <a:pt x="4526" y="1127"/>
                      <a:pt x="4609" y="1189"/>
                      <a:pt x="4695" y="1189"/>
                    </a:cubicBezTo>
                    <a:cubicBezTo>
                      <a:pt x="4701" y="1189"/>
                      <a:pt x="4707" y="1189"/>
                      <a:pt x="4713" y="1188"/>
                    </a:cubicBezTo>
                    <a:cubicBezTo>
                      <a:pt x="4753" y="1187"/>
                      <a:pt x="4793" y="1186"/>
                      <a:pt x="4833" y="1186"/>
                    </a:cubicBezTo>
                    <a:cubicBezTo>
                      <a:pt x="5118" y="1186"/>
                      <a:pt x="5403" y="1216"/>
                      <a:pt x="5687" y="1281"/>
                    </a:cubicBezTo>
                    <a:cubicBezTo>
                      <a:pt x="5701" y="1283"/>
                      <a:pt x="5715" y="1285"/>
                      <a:pt x="5728" y="1285"/>
                    </a:cubicBezTo>
                    <a:cubicBezTo>
                      <a:pt x="5806" y="1285"/>
                      <a:pt x="5880" y="1241"/>
                      <a:pt x="5919" y="1169"/>
                    </a:cubicBezTo>
                    <a:lnTo>
                      <a:pt x="6337" y="362"/>
                    </a:lnTo>
                    <a:cubicBezTo>
                      <a:pt x="6346" y="344"/>
                      <a:pt x="6364" y="325"/>
                      <a:pt x="6392" y="316"/>
                    </a:cubicBezTo>
                    <a:cubicBezTo>
                      <a:pt x="6400" y="313"/>
                      <a:pt x="6408" y="312"/>
                      <a:pt x="6415" y="312"/>
                    </a:cubicBezTo>
                    <a:cubicBezTo>
                      <a:pt x="6432" y="312"/>
                      <a:pt x="6447" y="319"/>
                      <a:pt x="6467" y="325"/>
                    </a:cubicBezTo>
                    <a:lnTo>
                      <a:pt x="7682" y="956"/>
                    </a:lnTo>
                    <a:cubicBezTo>
                      <a:pt x="7710" y="965"/>
                      <a:pt x="7719" y="984"/>
                      <a:pt x="7728" y="1012"/>
                    </a:cubicBezTo>
                    <a:cubicBezTo>
                      <a:pt x="7737" y="1040"/>
                      <a:pt x="7737" y="1058"/>
                      <a:pt x="7719" y="1086"/>
                    </a:cubicBezTo>
                    <a:lnTo>
                      <a:pt x="7301" y="1893"/>
                    </a:lnTo>
                    <a:cubicBezTo>
                      <a:pt x="7264" y="1976"/>
                      <a:pt x="7283" y="2079"/>
                      <a:pt x="7357" y="2143"/>
                    </a:cubicBezTo>
                    <a:cubicBezTo>
                      <a:pt x="7598" y="2366"/>
                      <a:pt x="7802" y="2617"/>
                      <a:pt x="7979" y="2886"/>
                    </a:cubicBezTo>
                    <a:cubicBezTo>
                      <a:pt x="8022" y="2951"/>
                      <a:pt x="8093" y="2987"/>
                      <a:pt x="8162" y="2987"/>
                    </a:cubicBezTo>
                    <a:cubicBezTo>
                      <a:pt x="8182" y="2987"/>
                      <a:pt x="8201" y="2985"/>
                      <a:pt x="8220" y="2978"/>
                    </a:cubicBezTo>
                    <a:lnTo>
                      <a:pt x="9083" y="2709"/>
                    </a:lnTo>
                    <a:cubicBezTo>
                      <a:pt x="9094" y="2705"/>
                      <a:pt x="9106" y="2703"/>
                      <a:pt x="9116" y="2703"/>
                    </a:cubicBezTo>
                    <a:cubicBezTo>
                      <a:pt x="9132" y="2703"/>
                      <a:pt x="9146" y="2708"/>
                      <a:pt x="9157" y="2719"/>
                    </a:cubicBezTo>
                    <a:cubicBezTo>
                      <a:pt x="9185" y="2728"/>
                      <a:pt x="9203" y="2746"/>
                      <a:pt x="9203" y="2774"/>
                    </a:cubicBezTo>
                    <a:lnTo>
                      <a:pt x="9621" y="4082"/>
                    </a:lnTo>
                    <a:cubicBezTo>
                      <a:pt x="9630" y="4101"/>
                      <a:pt x="9630" y="4129"/>
                      <a:pt x="9611" y="4156"/>
                    </a:cubicBezTo>
                    <a:cubicBezTo>
                      <a:pt x="9602" y="4175"/>
                      <a:pt x="9583" y="4194"/>
                      <a:pt x="9556" y="4203"/>
                    </a:cubicBezTo>
                    <a:lnTo>
                      <a:pt x="8693" y="4472"/>
                    </a:lnTo>
                    <a:cubicBezTo>
                      <a:pt x="8600" y="4500"/>
                      <a:pt x="8544" y="4592"/>
                      <a:pt x="8544" y="4685"/>
                    </a:cubicBezTo>
                    <a:cubicBezTo>
                      <a:pt x="8563" y="5010"/>
                      <a:pt x="8535" y="5335"/>
                      <a:pt x="8461" y="5659"/>
                    </a:cubicBezTo>
                    <a:cubicBezTo>
                      <a:pt x="8442" y="5752"/>
                      <a:pt x="8489" y="5845"/>
                      <a:pt x="8572" y="5891"/>
                    </a:cubicBezTo>
                    <a:lnTo>
                      <a:pt x="9379" y="6309"/>
                    </a:lnTo>
                    <a:cubicBezTo>
                      <a:pt x="9426" y="6337"/>
                      <a:pt x="9444" y="6392"/>
                      <a:pt x="9416" y="6439"/>
                    </a:cubicBezTo>
                    <a:lnTo>
                      <a:pt x="8786" y="7654"/>
                    </a:lnTo>
                    <a:cubicBezTo>
                      <a:pt x="8767" y="7682"/>
                      <a:pt x="8749" y="7700"/>
                      <a:pt x="8730" y="7709"/>
                    </a:cubicBezTo>
                    <a:cubicBezTo>
                      <a:pt x="8702" y="7709"/>
                      <a:pt x="8674" y="7709"/>
                      <a:pt x="8656" y="7700"/>
                    </a:cubicBezTo>
                    <a:lnTo>
                      <a:pt x="7849" y="7283"/>
                    </a:lnTo>
                    <a:cubicBezTo>
                      <a:pt x="7818" y="7266"/>
                      <a:pt x="7785" y="7257"/>
                      <a:pt x="7752" y="7257"/>
                    </a:cubicBezTo>
                    <a:cubicBezTo>
                      <a:pt x="7695" y="7257"/>
                      <a:pt x="7639" y="7282"/>
                      <a:pt x="7598" y="7329"/>
                    </a:cubicBezTo>
                    <a:cubicBezTo>
                      <a:pt x="7376" y="7570"/>
                      <a:pt x="7125" y="7784"/>
                      <a:pt x="6847" y="7951"/>
                    </a:cubicBezTo>
                    <a:cubicBezTo>
                      <a:pt x="6763" y="8006"/>
                      <a:pt x="6726" y="8108"/>
                      <a:pt x="6754" y="8201"/>
                    </a:cubicBezTo>
                    <a:lnTo>
                      <a:pt x="7032" y="9064"/>
                    </a:lnTo>
                    <a:cubicBezTo>
                      <a:pt x="7051" y="9110"/>
                      <a:pt x="7023" y="9166"/>
                      <a:pt x="6967" y="9184"/>
                    </a:cubicBezTo>
                    <a:lnTo>
                      <a:pt x="5659" y="9593"/>
                    </a:lnTo>
                    <a:cubicBezTo>
                      <a:pt x="5650" y="9596"/>
                      <a:pt x="5640" y="9598"/>
                      <a:pt x="5630" y="9598"/>
                    </a:cubicBezTo>
                    <a:cubicBezTo>
                      <a:pt x="5591" y="9598"/>
                      <a:pt x="5554" y="9572"/>
                      <a:pt x="5539" y="9528"/>
                    </a:cubicBezTo>
                    <a:lnTo>
                      <a:pt x="5270" y="8665"/>
                    </a:lnTo>
                    <a:cubicBezTo>
                      <a:pt x="5242" y="8581"/>
                      <a:pt x="5158" y="8526"/>
                      <a:pt x="5066" y="8526"/>
                    </a:cubicBezTo>
                    <a:cubicBezTo>
                      <a:pt x="5066" y="8526"/>
                      <a:pt x="5056" y="8526"/>
                      <a:pt x="5056" y="8517"/>
                    </a:cubicBezTo>
                    <a:cubicBezTo>
                      <a:pt x="4992" y="8520"/>
                      <a:pt x="4926" y="8522"/>
                      <a:pt x="4861" y="8522"/>
                    </a:cubicBezTo>
                    <a:cubicBezTo>
                      <a:pt x="4599" y="8522"/>
                      <a:pt x="4335" y="8492"/>
                      <a:pt x="4082" y="8433"/>
                    </a:cubicBezTo>
                    <a:cubicBezTo>
                      <a:pt x="4069" y="8430"/>
                      <a:pt x="4055" y="8429"/>
                      <a:pt x="4041" y="8429"/>
                    </a:cubicBezTo>
                    <a:cubicBezTo>
                      <a:pt x="3963" y="8429"/>
                      <a:pt x="3890" y="8473"/>
                      <a:pt x="3850" y="8544"/>
                    </a:cubicBezTo>
                    <a:lnTo>
                      <a:pt x="3433" y="9351"/>
                    </a:lnTo>
                    <a:cubicBezTo>
                      <a:pt x="3424" y="9370"/>
                      <a:pt x="3396" y="9389"/>
                      <a:pt x="3377" y="9398"/>
                    </a:cubicBezTo>
                    <a:cubicBezTo>
                      <a:pt x="3350" y="9398"/>
                      <a:pt x="3322" y="9398"/>
                      <a:pt x="3303" y="9389"/>
                    </a:cubicBezTo>
                    <a:lnTo>
                      <a:pt x="2088" y="8758"/>
                    </a:lnTo>
                    <a:cubicBezTo>
                      <a:pt x="2042" y="8730"/>
                      <a:pt x="2023" y="8674"/>
                      <a:pt x="2042" y="8628"/>
                    </a:cubicBezTo>
                    <a:lnTo>
                      <a:pt x="2459" y="7821"/>
                    </a:lnTo>
                    <a:cubicBezTo>
                      <a:pt x="2505" y="7737"/>
                      <a:pt x="2487" y="7635"/>
                      <a:pt x="2413" y="7570"/>
                    </a:cubicBezTo>
                    <a:cubicBezTo>
                      <a:pt x="2171" y="7348"/>
                      <a:pt x="1967" y="7097"/>
                      <a:pt x="1791" y="6819"/>
                    </a:cubicBezTo>
                    <a:cubicBezTo>
                      <a:pt x="1748" y="6754"/>
                      <a:pt x="1676" y="6717"/>
                      <a:pt x="1607" y="6717"/>
                    </a:cubicBezTo>
                    <a:cubicBezTo>
                      <a:pt x="1588" y="6717"/>
                      <a:pt x="1568" y="6720"/>
                      <a:pt x="1550" y="6726"/>
                    </a:cubicBezTo>
                    <a:lnTo>
                      <a:pt x="678" y="7004"/>
                    </a:lnTo>
                    <a:cubicBezTo>
                      <a:pt x="668" y="7008"/>
                      <a:pt x="658" y="7010"/>
                      <a:pt x="648" y="7010"/>
                    </a:cubicBezTo>
                    <a:cubicBezTo>
                      <a:pt x="610" y="7010"/>
                      <a:pt x="572" y="6984"/>
                      <a:pt x="557" y="6939"/>
                    </a:cubicBezTo>
                    <a:lnTo>
                      <a:pt x="149" y="5631"/>
                    </a:lnTo>
                    <a:cubicBezTo>
                      <a:pt x="131" y="5585"/>
                      <a:pt x="158" y="5529"/>
                      <a:pt x="214" y="5511"/>
                    </a:cubicBezTo>
                    <a:lnTo>
                      <a:pt x="1077" y="5242"/>
                    </a:lnTo>
                    <a:cubicBezTo>
                      <a:pt x="1160" y="5214"/>
                      <a:pt x="1225" y="5121"/>
                      <a:pt x="1216" y="5028"/>
                    </a:cubicBezTo>
                    <a:cubicBezTo>
                      <a:pt x="1207" y="4704"/>
                      <a:pt x="1234" y="4370"/>
                      <a:pt x="1309" y="4054"/>
                    </a:cubicBezTo>
                    <a:cubicBezTo>
                      <a:pt x="1327" y="3962"/>
                      <a:pt x="1281" y="3860"/>
                      <a:pt x="1197" y="3823"/>
                    </a:cubicBezTo>
                    <a:lnTo>
                      <a:pt x="390" y="3405"/>
                    </a:lnTo>
                    <a:cubicBezTo>
                      <a:pt x="372" y="3387"/>
                      <a:pt x="353" y="3368"/>
                      <a:pt x="344" y="3349"/>
                    </a:cubicBezTo>
                    <a:cubicBezTo>
                      <a:pt x="335" y="3322"/>
                      <a:pt x="344" y="3294"/>
                      <a:pt x="353" y="3275"/>
                    </a:cubicBezTo>
                    <a:lnTo>
                      <a:pt x="984" y="2060"/>
                    </a:lnTo>
                    <a:cubicBezTo>
                      <a:pt x="1005" y="2026"/>
                      <a:pt x="1041" y="2006"/>
                      <a:pt x="1077" y="2006"/>
                    </a:cubicBezTo>
                    <a:cubicBezTo>
                      <a:pt x="1089" y="2006"/>
                      <a:pt x="1102" y="2009"/>
                      <a:pt x="1114" y="2014"/>
                    </a:cubicBezTo>
                    <a:lnTo>
                      <a:pt x="1921" y="2431"/>
                    </a:lnTo>
                    <a:cubicBezTo>
                      <a:pt x="1952" y="2448"/>
                      <a:pt x="1985" y="2456"/>
                      <a:pt x="2018" y="2456"/>
                    </a:cubicBezTo>
                    <a:cubicBezTo>
                      <a:pt x="2074" y="2456"/>
                      <a:pt x="2130" y="2432"/>
                      <a:pt x="2171" y="2385"/>
                    </a:cubicBezTo>
                    <a:cubicBezTo>
                      <a:pt x="2394" y="2143"/>
                      <a:pt x="2645" y="1930"/>
                      <a:pt x="2923" y="1763"/>
                    </a:cubicBezTo>
                    <a:cubicBezTo>
                      <a:pt x="2997" y="1707"/>
                      <a:pt x="3034" y="1605"/>
                      <a:pt x="3006" y="1513"/>
                    </a:cubicBezTo>
                    <a:lnTo>
                      <a:pt x="2737" y="650"/>
                    </a:lnTo>
                    <a:cubicBezTo>
                      <a:pt x="2728" y="631"/>
                      <a:pt x="2728" y="604"/>
                      <a:pt x="2747" y="585"/>
                    </a:cubicBezTo>
                    <a:cubicBezTo>
                      <a:pt x="2756" y="557"/>
                      <a:pt x="2774" y="539"/>
                      <a:pt x="2802" y="529"/>
                    </a:cubicBezTo>
                    <a:lnTo>
                      <a:pt x="4110" y="121"/>
                    </a:lnTo>
                    <a:cubicBezTo>
                      <a:pt x="4120" y="117"/>
                      <a:pt x="4131" y="114"/>
                      <a:pt x="4144" y="114"/>
                    </a:cubicBezTo>
                    <a:close/>
                    <a:moveTo>
                      <a:pt x="4132" y="0"/>
                    </a:moveTo>
                    <a:cubicBezTo>
                      <a:pt x="4113" y="0"/>
                      <a:pt x="4093" y="3"/>
                      <a:pt x="4073" y="10"/>
                    </a:cubicBezTo>
                    <a:lnTo>
                      <a:pt x="2765" y="427"/>
                    </a:lnTo>
                    <a:cubicBezTo>
                      <a:pt x="2709" y="446"/>
                      <a:pt x="2663" y="483"/>
                      <a:pt x="2645" y="529"/>
                    </a:cubicBezTo>
                    <a:cubicBezTo>
                      <a:pt x="2617" y="585"/>
                      <a:pt x="2607" y="641"/>
                      <a:pt x="2626" y="696"/>
                    </a:cubicBezTo>
                    <a:lnTo>
                      <a:pt x="2895" y="1559"/>
                    </a:lnTo>
                    <a:cubicBezTo>
                      <a:pt x="2914" y="1596"/>
                      <a:pt x="2895" y="1643"/>
                      <a:pt x="2858" y="1661"/>
                    </a:cubicBezTo>
                    <a:cubicBezTo>
                      <a:pt x="2570" y="1847"/>
                      <a:pt x="2311" y="2060"/>
                      <a:pt x="2088" y="2310"/>
                    </a:cubicBezTo>
                    <a:cubicBezTo>
                      <a:pt x="2069" y="2335"/>
                      <a:pt x="2043" y="2348"/>
                      <a:pt x="2016" y="2348"/>
                    </a:cubicBezTo>
                    <a:cubicBezTo>
                      <a:pt x="2002" y="2348"/>
                      <a:pt x="1989" y="2344"/>
                      <a:pt x="1977" y="2338"/>
                    </a:cubicBezTo>
                    <a:lnTo>
                      <a:pt x="1170" y="1921"/>
                    </a:lnTo>
                    <a:cubicBezTo>
                      <a:pt x="1137" y="1903"/>
                      <a:pt x="1102" y="1895"/>
                      <a:pt x="1068" y="1895"/>
                    </a:cubicBezTo>
                    <a:cubicBezTo>
                      <a:pt x="993" y="1895"/>
                      <a:pt x="920" y="1934"/>
                      <a:pt x="882" y="2004"/>
                    </a:cubicBezTo>
                    <a:lnTo>
                      <a:pt x="251" y="3229"/>
                    </a:lnTo>
                    <a:cubicBezTo>
                      <a:pt x="223" y="3275"/>
                      <a:pt x="223" y="3331"/>
                      <a:pt x="233" y="3387"/>
                    </a:cubicBezTo>
                    <a:cubicBezTo>
                      <a:pt x="251" y="3442"/>
                      <a:pt x="288" y="3479"/>
                      <a:pt x="344" y="3507"/>
                    </a:cubicBezTo>
                    <a:lnTo>
                      <a:pt x="1142" y="3925"/>
                    </a:lnTo>
                    <a:cubicBezTo>
                      <a:pt x="1179" y="3943"/>
                      <a:pt x="1197" y="3990"/>
                      <a:pt x="1188" y="4036"/>
                    </a:cubicBezTo>
                    <a:cubicBezTo>
                      <a:pt x="1114" y="4361"/>
                      <a:pt x="1086" y="4695"/>
                      <a:pt x="1105" y="5038"/>
                    </a:cubicBezTo>
                    <a:cubicBezTo>
                      <a:pt x="1105" y="5084"/>
                      <a:pt x="1086" y="5121"/>
                      <a:pt x="1040" y="5131"/>
                    </a:cubicBezTo>
                    <a:lnTo>
                      <a:pt x="177" y="5409"/>
                    </a:lnTo>
                    <a:cubicBezTo>
                      <a:pt x="66" y="5437"/>
                      <a:pt x="1" y="5557"/>
                      <a:pt x="38" y="5669"/>
                    </a:cubicBezTo>
                    <a:lnTo>
                      <a:pt x="455" y="6977"/>
                    </a:lnTo>
                    <a:cubicBezTo>
                      <a:pt x="478" y="7067"/>
                      <a:pt x="561" y="7126"/>
                      <a:pt x="651" y="7126"/>
                    </a:cubicBezTo>
                    <a:cubicBezTo>
                      <a:pt x="672" y="7126"/>
                      <a:pt x="694" y="7123"/>
                      <a:pt x="715" y="7116"/>
                    </a:cubicBezTo>
                    <a:lnTo>
                      <a:pt x="1578" y="6847"/>
                    </a:lnTo>
                    <a:cubicBezTo>
                      <a:pt x="1590" y="6842"/>
                      <a:pt x="1603" y="6839"/>
                      <a:pt x="1614" y="6839"/>
                    </a:cubicBezTo>
                    <a:cubicBezTo>
                      <a:pt x="1647" y="6839"/>
                      <a:pt x="1675" y="6857"/>
                      <a:pt x="1689" y="6884"/>
                    </a:cubicBezTo>
                    <a:cubicBezTo>
                      <a:pt x="1875" y="7171"/>
                      <a:pt x="2088" y="7431"/>
                      <a:pt x="2338" y="7654"/>
                    </a:cubicBezTo>
                    <a:cubicBezTo>
                      <a:pt x="2375" y="7691"/>
                      <a:pt x="2375" y="7728"/>
                      <a:pt x="2357" y="7774"/>
                    </a:cubicBezTo>
                    <a:lnTo>
                      <a:pt x="1939" y="8572"/>
                    </a:lnTo>
                    <a:cubicBezTo>
                      <a:pt x="1893" y="8674"/>
                      <a:pt x="1930" y="8804"/>
                      <a:pt x="2032" y="8860"/>
                    </a:cubicBezTo>
                    <a:lnTo>
                      <a:pt x="3247" y="9491"/>
                    </a:lnTo>
                    <a:cubicBezTo>
                      <a:pt x="3283" y="9509"/>
                      <a:pt x="3319" y="9519"/>
                      <a:pt x="3355" y="9519"/>
                    </a:cubicBezTo>
                    <a:cubicBezTo>
                      <a:pt x="3375" y="9519"/>
                      <a:pt x="3395" y="9516"/>
                      <a:pt x="3414" y="9509"/>
                    </a:cubicBezTo>
                    <a:cubicBezTo>
                      <a:pt x="3461" y="9491"/>
                      <a:pt x="3507" y="9453"/>
                      <a:pt x="3535" y="9407"/>
                    </a:cubicBezTo>
                    <a:lnTo>
                      <a:pt x="3953" y="8600"/>
                    </a:lnTo>
                    <a:cubicBezTo>
                      <a:pt x="3968" y="8569"/>
                      <a:pt x="4002" y="8551"/>
                      <a:pt x="4040" y="8551"/>
                    </a:cubicBezTo>
                    <a:cubicBezTo>
                      <a:pt x="4048" y="8551"/>
                      <a:pt x="4056" y="8552"/>
                      <a:pt x="4064" y="8554"/>
                    </a:cubicBezTo>
                    <a:cubicBezTo>
                      <a:pt x="4324" y="8613"/>
                      <a:pt x="4589" y="8643"/>
                      <a:pt x="4861" y="8643"/>
                    </a:cubicBezTo>
                    <a:cubicBezTo>
                      <a:pt x="4929" y="8643"/>
                      <a:pt x="4997" y="8641"/>
                      <a:pt x="5066" y="8637"/>
                    </a:cubicBezTo>
                    <a:cubicBezTo>
                      <a:pt x="5112" y="8637"/>
                      <a:pt x="5149" y="8665"/>
                      <a:pt x="5158" y="8702"/>
                    </a:cubicBezTo>
                    <a:lnTo>
                      <a:pt x="5428" y="9565"/>
                    </a:lnTo>
                    <a:cubicBezTo>
                      <a:pt x="5455" y="9658"/>
                      <a:pt x="5539" y="9713"/>
                      <a:pt x="5632" y="9713"/>
                    </a:cubicBezTo>
                    <a:cubicBezTo>
                      <a:pt x="5650" y="9713"/>
                      <a:pt x="5678" y="9713"/>
                      <a:pt x="5697" y="9704"/>
                    </a:cubicBezTo>
                    <a:lnTo>
                      <a:pt x="7005" y="9296"/>
                    </a:lnTo>
                    <a:cubicBezTo>
                      <a:pt x="7116" y="9259"/>
                      <a:pt x="7172" y="9138"/>
                      <a:pt x="7144" y="9027"/>
                    </a:cubicBezTo>
                    <a:lnTo>
                      <a:pt x="6865" y="8164"/>
                    </a:lnTo>
                    <a:cubicBezTo>
                      <a:pt x="6856" y="8127"/>
                      <a:pt x="6875" y="8081"/>
                      <a:pt x="6912" y="8053"/>
                    </a:cubicBezTo>
                    <a:cubicBezTo>
                      <a:pt x="7190" y="7876"/>
                      <a:pt x="7450" y="7654"/>
                      <a:pt x="7682" y="7413"/>
                    </a:cubicBezTo>
                    <a:cubicBezTo>
                      <a:pt x="7700" y="7388"/>
                      <a:pt x="7727" y="7375"/>
                      <a:pt x="7754" y="7375"/>
                    </a:cubicBezTo>
                    <a:cubicBezTo>
                      <a:pt x="7767" y="7375"/>
                      <a:pt x="7781" y="7379"/>
                      <a:pt x="7793" y="7385"/>
                    </a:cubicBezTo>
                    <a:lnTo>
                      <a:pt x="8600" y="7802"/>
                    </a:lnTo>
                    <a:cubicBezTo>
                      <a:pt x="8630" y="7820"/>
                      <a:pt x="8664" y="7830"/>
                      <a:pt x="8699" y="7830"/>
                    </a:cubicBezTo>
                    <a:cubicBezTo>
                      <a:pt x="8718" y="7830"/>
                      <a:pt x="8738" y="7827"/>
                      <a:pt x="8758" y="7821"/>
                    </a:cubicBezTo>
                    <a:cubicBezTo>
                      <a:pt x="8814" y="7802"/>
                      <a:pt x="8860" y="7765"/>
                      <a:pt x="8888" y="7709"/>
                    </a:cubicBezTo>
                    <a:lnTo>
                      <a:pt x="9519" y="6494"/>
                    </a:lnTo>
                    <a:cubicBezTo>
                      <a:pt x="9574" y="6392"/>
                      <a:pt x="9528" y="6262"/>
                      <a:pt x="9426" y="6207"/>
                    </a:cubicBezTo>
                    <a:lnTo>
                      <a:pt x="8619" y="5789"/>
                    </a:lnTo>
                    <a:cubicBezTo>
                      <a:pt x="8582" y="5771"/>
                      <a:pt x="8563" y="5734"/>
                      <a:pt x="8572" y="5687"/>
                    </a:cubicBezTo>
                    <a:cubicBezTo>
                      <a:pt x="8647" y="5353"/>
                      <a:pt x="8674" y="5019"/>
                      <a:pt x="8665" y="4685"/>
                    </a:cubicBezTo>
                    <a:cubicBezTo>
                      <a:pt x="8665" y="4639"/>
                      <a:pt x="8684" y="4602"/>
                      <a:pt x="8730" y="4583"/>
                    </a:cubicBezTo>
                    <a:lnTo>
                      <a:pt x="9593" y="4314"/>
                    </a:lnTo>
                    <a:cubicBezTo>
                      <a:pt x="9648" y="4296"/>
                      <a:pt x="9686" y="4259"/>
                      <a:pt x="9713" y="4212"/>
                    </a:cubicBezTo>
                    <a:cubicBezTo>
                      <a:pt x="9741" y="4156"/>
                      <a:pt x="9750" y="4101"/>
                      <a:pt x="9732" y="4045"/>
                    </a:cubicBezTo>
                    <a:lnTo>
                      <a:pt x="9314" y="2737"/>
                    </a:lnTo>
                    <a:cubicBezTo>
                      <a:pt x="9296" y="2682"/>
                      <a:pt x="9259" y="2644"/>
                      <a:pt x="9212" y="2617"/>
                    </a:cubicBezTo>
                    <a:cubicBezTo>
                      <a:pt x="9182" y="2599"/>
                      <a:pt x="9145" y="2588"/>
                      <a:pt x="9109" y="2588"/>
                    </a:cubicBezTo>
                    <a:cubicBezTo>
                      <a:pt x="9090" y="2588"/>
                      <a:pt x="9071" y="2591"/>
                      <a:pt x="9055" y="2598"/>
                    </a:cubicBezTo>
                    <a:lnTo>
                      <a:pt x="8183" y="2876"/>
                    </a:lnTo>
                    <a:cubicBezTo>
                      <a:pt x="8176" y="2878"/>
                      <a:pt x="8170" y="2879"/>
                      <a:pt x="8163" y="2879"/>
                    </a:cubicBezTo>
                    <a:cubicBezTo>
                      <a:pt x="8130" y="2879"/>
                      <a:pt x="8096" y="2861"/>
                      <a:pt x="8081" y="2830"/>
                    </a:cubicBezTo>
                    <a:cubicBezTo>
                      <a:pt x="7895" y="2552"/>
                      <a:pt x="7682" y="2292"/>
                      <a:pt x="7431" y="2060"/>
                    </a:cubicBezTo>
                    <a:cubicBezTo>
                      <a:pt x="7394" y="2032"/>
                      <a:pt x="7385" y="1986"/>
                      <a:pt x="7413" y="1949"/>
                    </a:cubicBezTo>
                    <a:lnTo>
                      <a:pt x="7830" y="1142"/>
                    </a:lnTo>
                    <a:cubicBezTo>
                      <a:pt x="7849" y="1095"/>
                      <a:pt x="7858" y="1040"/>
                      <a:pt x="7839" y="984"/>
                    </a:cubicBezTo>
                    <a:cubicBezTo>
                      <a:pt x="7821" y="928"/>
                      <a:pt x="7784" y="882"/>
                      <a:pt x="7737" y="854"/>
                    </a:cubicBezTo>
                    <a:lnTo>
                      <a:pt x="6522" y="223"/>
                    </a:lnTo>
                    <a:cubicBezTo>
                      <a:pt x="6492" y="208"/>
                      <a:pt x="6461" y="201"/>
                      <a:pt x="6430" y="201"/>
                    </a:cubicBezTo>
                    <a:cubicBezTo>
                      <a:pt x="6405" y="201"/>
                      <a:pt x="6380" y="206"/>
                      <a:pt x="6355" y="214"/>
                    </a:cubicBezTo>
                    <a:cubicBezTo>
                      <a:pt x="6300" y="232"/>
                      <a:pt x="6262" y="270"/>
                      <a:pt x="6235" y="316"/>
                    </a:cubicBezTo>
                    <a:lnTo>
                      <a:pt x="5817" y="1123"/>
                    </a:lnTo>
                    <a:cubicBezTo>
                      <a:pt x="5802" y="1154"/>
                      <a:pt x="5767" y="1172"/>
                      <a:pt x="5730" y="1172"/>
                    </a:cubicBezTo>
                    <a:cubicBezTo>
                      <a:pt x="5722" y="1172"/>
                      <a:pt x="5714" y="1171"/>
                      <a:pt x="5706" y="1169"/>
                    </a:cubicBezTo>
                    <a:cubicBezTo>
                      <a:pt x="5421" y="1104"/>
                      <a:pt x="5129" y="1075"/>
                      <a:pt x="4830" y="1075"/>
                    </a:cubicBezTo>
                    <a:cubicBezTo>
                      <a:pt x="4788" y="1075"/>
                      <a:pt x="4746" y="1076"/>
                      <a:pt x="4704" y="1077"/>
                    </a:cubicBezTo>
                    <a:cubicBezTo>
                      <a:pt x="4699" y="1078"/>
                      <a:pt x="4694" y="1078"/>
                      <a:pt x="4689" y="1078"/>
                    </a:cubicBezTo>
                    <a:cubicBezTo>
                      <a:pt x="4655" y="1078"/>
                      <a:pt x="4619" y="1052"/>
                      <a:pt x="4611" y="1012"/>
                    </a:cubicBezTo>
                    <a:lnTo>
                      <a:pt x="4342" y="149"/>
                    </a:lnTo>
                    <a:cubicBezTo>
                      <a:pt x="4324" y="93"/>
                      <a:pt x="4286" y="56"/>
                      <a:pt x="4231" y="28"/>
                    </a:cubicBezTo>
                    <a:cubicBezTo>
                      <a:pt x="4201" y="10"/>
                      <a:pt x="4167" y="0"/>
                      <a:pt x="41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19"/>
              <p:cNvSpPr/>
              <p:nvPr/>
            </p:nvSpPr>
            <p:spPr>
              <a:xfrm>
                <a:off x="7084600" y="1809400"/>
                <a:ext cx="406325" cy="280875"/>
              </a:xfrm>
              <a:custGeom>
                <a:avLst/>
                <a:gdLst/>
                <a:ahLst/>
                <a:cxnLst/>
                <a:rect l="l" t="t" r="r" b="b"/>
                <a:pathLst>
                  <a:path w="16253" h="11235" extrusionOk="0">
                    <a:moveTo>
                      <a:pt x="427" y="0"/>
                    </a:moveTo>
                    <a:cubicBezTo>
                      <a:pt x="195" y="0"/>
                      <a:pt x="0" y="195"/>
                      <a:pt x="0" y="427"/>
                    </a:cubicBezTo>
                    <a:lnTo>
                      <a:pt x="0" y="11086"/>
                    </a:lnTo>
                    <a:cubicBezTo>
                      <a:pt x="0" y="11169"/>
                      <a:pt x="65" y="11234"/>
                      <a:pt x="149" y="11234"/>
                    </a:cubicBezTo>
                    <a:lnTo>
                      <a:pt x="16104" y="11234"/>
                    </a:lnTo>
                    <a:cubicBezTo>
                      <a:pt x="16188" y="11234"/>
                      <a:pt x="16253" y="11169"/>
                      <a:pt x="16253" y="11086"/>
                    </a:cubicBezTo>
                    <a:lnTo>
                      <a:pt x="16253" y="427"/>
                    </a:lnTo>
                    <a:cubicBezTo>
                      <a:pt x="16253" y="195"/>
                      <a:pt x="16058" y="0"/>
                      <a:pt x="158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19"/>
              <p:cNvSpPr/>
              <p:nvPr/>
            </p:nvSpPr>
            <p:spPr>
              <a:xfrm>
                <a:off x="7083200" y="1808000"/>
                <a:ext cx="409125" cy="283900"/>
              </a:xfrm>
              <a:custGeom>
                <a:avLst/>
                <a:gdLst/>
                <a:ahLst/>
                <a:cxnLst/>
                <a:rect l="l" t="t" r="r" b="b"/>
                <a:pathLst>
                  <a:path w="16365" h="11356" extrusionOk="0">
                    <a:moveTo>
                      <a:pt x="15882" y="121"/>
                    </a:moveTo>
                    <a:cubicBezTo>
                      <a:pt x="16086" y="121"/>
                      <a:pt x="16244" y="279"/>
                      <a:pt x="16244" y="483"/>
                    </a:cubicBezTo>
                    <a:lnTo>
                      <a:pt x="16244" y="11142"/>
                    </a:lnTo>
                    <a:cubicBezTo>
                      <a:pt x="16244" y="11198"/>
                      <a:pt x="16207" y="11235"/>
                      <a:pt x="16160" y="11235"/>
                    </a:cubicBezTo>
                    <a:lnTo>
                      <a:pt x="205" y="11235"/>
                    </a:lnTo>
                    <a:cubicBezTo>
                      <a:pt x="158" y="11235"/>
                      <a:pt x="112" y="11198"/>
                      <a:pt x="112" y="11142"/>
                    </a:cubicBezTo>
                    <a:lnTo>
                      <a:pt x="112" y="483"/>
                    </a:lnTo>
                    <a:cubicBezTo>
                      <a:pt x="112" y="279"/>
                      <a:pt x="279" y="121"/>
                      <a:pt x="483" y="121"/>
                    </a:cubicBezTo>
                    <a:close/>
                    <a:moveTo>
                      <a:pt x="483" y="1"/>
                    </a:moveTo>
                    <a:cubicBezTo>
                      <a:pt x="214" y="1"/>
                      <a:pt x="0" y="214"/>
                      <a:pt x="0" y="483"/>
                    </a:cubicBezTo>
                    <a:lnTo>
                      <a:pt x="0" y="11142"/>
                    </a:lnTo>
                    <a:cubicBezTo>
                      <a:pt x="0" y="11262"/>
                      <a:pt x="93" y="11355"/>
                      <a:pt x="205" y="11355"/>
                    </a:cubicBezTo>
                    <a:lnTo>
                      <a:pt x="16160" y="11355"/>
                    </a:lnTo>
                    <a:cubicBezTo>
                      <a:pt x="16272" y="11355"/>
                      <a:pt x="16365" y="11262"/>
                      <a:pt x="16365" y="11142"/>
                    </a:cubicBezTo>
                    <a:lnTo>
                      <a:pt x="16365" y="483"/>
                    </a:lnTo>
                    <a:cubicBezTo>
                      <a:pt x="16365" y="214"/>
                      <a:pt x="16151" y="1"/>
                      <a:pt x="158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19"/>
              <p:cNvSpPr/>
              <p:nvPr/>
            </p:nvSpPr>
            <p:spPr>
              <a:xfrm>
                <a:off x="7114275" y="1836525"/>
                <a:ext cx="346975" cy="226850"/>
              </a:xfrm>
              <a:custGeom>
                <a:avLst/>
                <a:gdLst/>
                <a:ahLst/>
                <a:cxnLst/>
                <a:rect l="l" t="t" r="r" b="b"/>
                <a:pathLst>
                  <a:path w="13879" h="9074" extrusionOk="0">
                    <a:moveTo>
                      <a:pt x="1" y="1"/>
                    </a:moveTo>
                    <a:lnTo>
                      <a:pt x="1" y="9073"/>
                    </a:lnTo>
                    <a:lnTo>
                      <a:pt x="13879" y="9073"/>
                    </a:lnTo>
                    <a:lnTo>
                      <a:pt x="13879" y="7394"/>
                    </a:lnTo>
                    <a:lnTo>
                      <a:pt x="13879" y="2097"/>
                    </a:lnTo>
                    <a:lnTo>
                      <a:pt x="1387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19"/>
              <p:cNvSpPr/>
              <p:nvPr/>
            </p:nvSpPr>
            <p:spPr>
              <a:xfrm>
                <a:off x="7112875" y="1834900"/>
                <a:ext cx="349775" cy="229850"/>
              </a:xfrm>
              <a:custGeom>
                <a:avLst/>
                <a:gdLst/>
                <a:ahLst/>
                <a:cxnLst/>
                <a:rect l="l" t="t" r="r" b="b"/>
                <a:pathLst>
                  <a:path w="13991" h="9194" extrusionOk="0">
                    <a:moveTo>
                      <a:pt x="57" y="1"/>
                    </a:moveTo>
                    <a:cubicBezTo>
                      <a:pt x="29" y="1"/>
                      <a:pt x="1" y="29"/>
                      <a:pt x="1" y="66"/>
                    </a:cubicBezTo>
                    <a:lnTo>
                      <a:pt x="1" y="9138"/>
                    </a:lnTo>
                    <a:cubicBezTo>
                      <a:pt x="1" y="9175"/>
                      <a:pt x="29" y="9194"/>
                      <a:pt x="57" y="9194"/>
                    </a:cubicBezTo>
                    <a:lnTo>
                      <a:pt x="13935" y="9194"/>
                    </a:lnTo>
                    <a:cubicBezTo>
                      <a:pt x="13962" y="9194"/>
                      <a:pt x="13990" y="9175"/>
                      <a:pt x="13990" y="9138"/>
                    </a:cubicBezTo>
                    <a:lnTo>
                      <a:pt x="13990" y="7459"/>
                    </a:lnTo>
                    <a:cubicBezTo>
                      <a:pt x="13990" y="7431"/>
                      <a:pt x="13962" y="7403"/>
                      <a:pt x="13935" y="7403"/>
                    </a:cubicBezTo>
                    <a:cubicBezTo>
                      <a:pt x="13897" y="7403"/>
                      <a:pt x="13870" y="7431"/>
                      <a:pt x="13870" y="7459"/>
                    </a:cubicBezTo>
                    <a:lnTo>
                      <a:pt x="13870" y="9083"/>
                    </a:lnTo>
                    <a:lnTo>
                      <a:pt x="112" y="9083"/>
                    </a:lnTo>
                    <a:lnTo>
                      <a:pt x="112" y="121"/>
                    </a:lnTo>
                    <a:lnTo>
                      <a:pt x="13870" y="121"/>
                    </a:lnTo>
                    <a:lnTo>
                      <a:pt x="13870" y="2162"/>
                    </a:lnTo>
                    <a:cubicBezTo>
                      <a:pt x="13870" y="2190"/>
                      <a:pt x="13897" y="2218"/>
                      <a:pt x="13935" y="2218"/>
                    </a:cubicBezTo>
                    <a:cubicBezTo>
                      <a:pt x="13962" y="2218"/>
                      <a:pt x="13990" y="2190"/>
                      <a:pt x="13990" y="2162"/>
                    </a:cubicBezTo>
                    <a:lnTo>
                      <a:pt x="13990" y="66"/>
                    </a:lnTo>
                    <a:cubicBezTo>
                      <a:pt x="13990" y="29"/>
                      <a:pt x="13962" y="1"/>
                      <a:pt x="139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19"/>
              <p:cNvSpPr/>
              <p:nvPr/>
            </p:nvSpPr>
            <p:spPr>
              <a:xfrm>
                <a:off x="7459600" y="1907275"/>
                <a:ext cx="3050" cy="76075"/>
              </a:xfrm>
              <a:custGeom>
                <a:avLst/>
                <a:gdLst/>
                <a:ahLst/>
                <a:cxnLst/>
                <a:rect l="l" t="t" r="r" b="b"/>
                <a:pathLst>
                  <a:path w="122" h="3043" extrusionOk="0">
                    <a:moveTo>
                      <a:pt x="6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2987"/>
                    </a:lnTo>
                    <a:cubicBezTo>
                      <a:pt x="1" y="3015"/>
                      <a:pt x="28" y="3043"/>
                      <a:pt x="66" y="3043"/>
                    </a:cubicBezTo>
                    <a:cubicBezTo>
                      <a:pt x="93" y="3043"/>
                      <a:pt x="121" y="3015"/>
                      <a:pt x="121" y="2987"/>
                    </a:cubicBezTo>
                    <a:lnTo>
                      <a:pt x="121" y="56"/>
                    </a:lnTo>
                    <a:cubicBezTo>
                      <a:pt x="121" y="19"/>
                      <a:pt x="93" y="0"/>
                      <a:pt x="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19"/>
              <p:cNvSpPr/>
              <p:nvPr/>
            </p:nvSpPr>
            <p:spPr>
              <a:xfrm>
                <a:off x="7283100" y="1818675"/>
                <a:ext cx="9325" cy="9075"/>
              </a:xfrm>
              <a:custGeom>
                <a:avLst/>
                <a:gdLst/>
                <a:ahLst/>
                <a:cxnLst/>
                <a:rect l="l" t="t" r="r" b="b"/>
                <a:pathLst>
                  <a:path w="373" h="363" extrusionOk="0">
                    <a:moveTo>
                      <a:pt x="187" y="121"/>
                    </a:moveTo>
                    <a:cubicBezTo>
                      <a:pt x="224" y="121"/>
                      <a:pt x="251" y="149"/>
                      <a:pt x="251" y="186"/>
                    </a:cubicBezTo>
                    <a:cubicBezTo>
                      <a:pt x="251" y="223"/>
                      <a:pt x="224" y="251"/>
                      <a:pt x="187" y="251"/>
                    </a:cubicBezTo>
                    <a:cubicBezTo>
                      <a:pt x="149" y="251"/>
                      <a:pt x="122" y="223"/>
                      <a:pt x="122" y="186"/>
                    </a:cubicBezTo>
                    <a:cubicBezTo>
                      <a:pt x="122" y="149"/>
                      <a:pt x="149" y="121"/>
                      <a:pt x="187" y="121"/>
                    </a:cubicBezTo>
                    <a:close/>
                    <a:moveTo>
                      <a:pt x="187" y="0"/>
                    </a:moveTo>
                    <a:cubicBezTo>
                      <a:pt x="84" y="0"/>
                      <a:pt x="1" y="84"/>
                      <a:pt x="1" y="186"/>
                    </a:cubicBezTo>
                    <a:cubicBezTo>
                      <a:pt x="1" y="279"/>
                      <a:pt x="84" y="362"/>
                      <a:pt x="187" y="362"/>
                    </a:cubicBezTo>
                    <a:cubicBezTo>
                      <a:pt x="289" y="362"/>
                      <a:pt x="372" y="288"/>
                      <a:pt x="372" y="186"/>
                    </a:cubicBezTo>
                    <a:cubicBezTo>
                      <a:pt x="372" y="84"/>
                      <a:pt x="289" y="0"/>
                      <a:pt x="1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19"/>
              <p:cNvSpPr/>
              <p:nvPr/>
            </p:nvSpPr>
            <p:spPr>
              <a:xfrm>
                <a:off x="7018025" y="2088150"/>
                <a:ext cx="539250" cy="36450"/>
              </a:xfrm>
              <a:custGeom>
                <a:avLst/>
                <a:gdLst/>
                <a:ahLst/>
                <a:cxnLst/>
                <a:rect l="l" t="t" r="r" b="b"/>
                <a:pathLst>
                  <a:path w="21570" h="1458" extrusionOk="0">
                    <a:moveTo>
                      <a:pt x="1" y="1"/>
                    </a:moveTo>
                    <a:lnTo>
                      <a:pt x="1" y="891"/>
                    </a:lnTo>
                    <a:cubicBezTo>
                      <a:pt x="1" y="1207"/>
                      <a:pt x="260" y="1457"/>
                      <a:pt x="576" y="1457"/>
                    </a:cubicBezTo>
                    <a:lnTo>
                      <a:pt x="21003" y="1457"/>
                    </a:lnTo>
                    <a:cubicBezTo>
                      <a:pt x="21319" y="1457"/>
                      <a:pt x="21569" y="1207"/>
                      <a:pt x="21569" y="891"/>
                    </a:cubicBezTo>
                    <a:lnTo>
                      <a:pt x="215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19"/>
              <p:cNvSpPr/>
              <p:nvPr/>
            </p:nvSpPr>
            <p:spPr>
              <a:xfrm>
                <a:off x="7016650" y="2086775"/>
                <a:ext cx="542225" cy="39200"/>
              </a:xfrm>
              <a:custGeom>
                <a:avLst/>
                <a:gdLst/>
                <a:ahLst/>
                <a:cxnLst/>
                <a:rect l="l" t="t" r="r" b="b"/>
                <a:pathLst>
                  <a:path w="21689" h="1568" extrusionOk="0">
                    <a:moveTo>
                      <a:pt x="21568" y="111"/>
                    </a:moveTo>
                    <a:lnTo>
                      <a:pt x="21568" y="946"/>
                    </a:lnTo>
                    <a:cubicBezTo>
                      <a:pt x="21568" y="1225"/>
                      <a:pt x="21336" y="1457"/>
                      <a:pt x="21058" y="1457"/>
                    </a:cubicBezTo>
                    <a:lnTo>
                      <a:pt x="631" y="1457"/>
                    </a:lnTo>
                    <a:cubicBezTo>
                      <a:pt x="343" y="1457"/>
                      <a:pt x="121" y="1225"/>
                      <a:pt x="121" y="946"/>
                    </a:cubicBezTo>
                    <a:lnTo>
                      <a:pt x="121" y="111"/>
                    </a:lnTo>
                    <a:close/>
                    <a:moveTo>
                      <a:pt x="56" y="0"/>
                    </a:moveTo>
                    <a:cubicBezTo>
                      <a:pt x="28" y="0"/>
                      <a:pt x="0" y="28"/>
                      <a:pt x="0" y="56"/>
                    </a:cubicBezTo>
                    <a:lnTo>
                      <a:pt x="0" y="946"/>
                    </a:lnTo>
                    <a:cubicBezTo>
                      <a:pt x="0" y="1290"/>
                      <a:pt x="278" y="1568"/>
                      <a:pt x="631" y="1568"/>
                    </a:cubicBezTo>
                    <a:lnTo>
                      <a:pt x="21058" y="1568"/>
                    </a:lnTo>
                    <a:cubicBezTo>
                      <a:pt x="21401" y="1568"/>
                      <a:pt x="21689" y="1290"/>
                      <a:pt x="21689" y="946"/>
                    </a:cubicBezTo>
                    <a:lnTo>
                      <a:pt x="21689" y="56"/>
                    </a:lnTo>
                    <a:cubicBezTo>
                      <a:pt x="21689" y="28"/>
                      <a:pt x="21661" y="0"/>
                      <a:pt x="216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19"/>
              <p:cNvSpPr/>
              <p:nvPr/>
            </p:nvSpPr>
            <p:spPr>
              <a:xfrm>
                <a:off x="7021750" y="2114600"/>
                <a:ext cx="531800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21272" h="112" extrusionOk="0">
                    <a:moveTo>
                      <a:pt x="65" y="0"/>
                    </a:moveTo>
                    <a:cubicBezTo>
                      <a:pt x="28" y="0"/>
                      <a:pt x="0" y="28"/>
                      <a:pt x="0" y="56"/>
                    </a:cubicBezTo>
                    <a:cubicBezTo>
                      <a:pt x="0" y="93"/>
                      <a:pt x="28" y="112"/>
                      <a:pt x="65" y="112"/>
                    </a:cubicBezTo>
                    <a:lnTo>
                      <a:pt x="21216" y="112"/>
                    </a:lnTo>
                    <a:cubicBezTo>
                      <a:pt x="21253" y="112"/>
                      <a:pt x="21272" y="93"/>
                      <a:pt x="21272" y="56"/>
                    </a:cubicBezTo>
                    <a:cubicBezTo>
                      <a:pt x="21272" y="28"/>
                      <a:pt x="21253" y="0"/>
                      <a:pt x="212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19"/>
              <p:cNvSpPr/>
              <p:nvPr/>
            </p:nvSpPr>
            <p:spPr>
              <a:xfrm>
                <a:off x="7236275" y="2090475"/>
                <a:ext cx="102975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4119" h="456" extrusionOk="0">
                    <a:moveTo>
                      <a:pt x="0" y="1"/>
                    </a:moveTo>
                    <a:lnTo>
                      <a:pt x="0" y="455"/>
                    </a:lnTo>
                    <a:lnTo>
                      <a:pt x="4119" y="455"/>
                    </a:lnTo>
                    <a:lnTo>
                      <a:pt x="411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19"/>
              <p:cNvSpPr/>
              <p:nvPr/>
            </p:nvSpPr>
            <p:spPr>
              <a:xfrm>
                <a:off x="7234875" y="2089075"/>
                <a:ext cx="1057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4231" h="567" extrusionOk="0">
                    <a:moveTo>
                      <a:pt x="4119" y="112"/>
                    </a:moveTo>
                    <a:lnTo>
                      <a:pt x="4119" y="455"/>
                    </a:lnTo>
                    <a:lnTo>
                      <a:pt x="112" y="455"/>
                    </a:lnTo>
                    <a:lnTo>
                      <a:pt x="112" y="112"/>
                    </a:lnTo>
                    <a:close/>
                    <a:moveTo>
                      <a:pt x="56" y="1"/>
                    </a:moveTo>
                    <a:cubicBezTo>
                      <a:pt x="28" y="1"/>
                      <a:pt x="0" y="19"/>
                      <a:pt x="0" y="57"/>
                    </a:cubicBezTo>
                    <a:lnTo>
                      <a:pt x="0" y="511"/>
                    </a:lnTo>
                    <a:cubicBezTo>
                      <a:pt x="0" y="539"/>
                      <a:pt x="28" y="567"/>
                      <a:pt x="56" y="567"/>
                    </a:cubicBezTo>
                    <a:lnTo>
                      <a:pt x="4175" y="567"/>
                    </a:lnTo>
                    <a:cubicBezTo>
                      <a:pt x="4203" y="567"/>
                      <a:pt x="4231" y="539"/>
                      <a:pt x="4231" y="511"/>
                    </a:cubicBezTo>
                    <a:lnTo>
                      <a:pt x="4231" y="57"/>
                    </a:lnTo>
                    <a:cubicBezTo>
                      <a:pt x="4231" y="19"/>
                      <a:pt x="4203" y="1"/>
                      <a:pt x="41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19"/>
              <p:cNvSpPr/>
              <p:nvPr/>
            </p:nvSpPr>
            <p:spPr>
              <a:xfrm>
                <a:off x="7183625" y="1879425"/>
                <a:ext cx="185775" cy="159125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6365" extrusionOk="0">
                    <a:moveTo>
                      <a:pt x="297" y="1"/>
                    </a:moveTo>
                    <a:cubicBezTo>
                      <a:pt x="130" y="1"/>
                      <a:pt x="0" y="140"/>
                      <a:pt x="0" y="298"/>
                    </a:cubicBezTo>
                    <a:lnTo>
                      <a:pt x="0" y="6068"/>
                    </a:lnTo>
                    <a:cubicBezTo>
                      <a:pt x="0" y="6235"/>
                      <a:pt x="130" y="6365"/>
                      <a:pt x="297" y="6365"/>
                    </a:cubicBezTo>
                    <a:lnTo>
                      <a:pt x="7134" y="6365"/>
                    </a:lnTo>
                    <a:cubicBezTo>
                      <a:pt x="7301" y="6365"/>
                      <a:pt x="7431" y="6235"/>
                      <a:pt x="7431" y="6068"/>
                    </a:cubicBezTo>
                    <a:lnTo>
                      <a:pt x="7431" y="298"/>
                    </a:lnTo>
                    <a:cubicBezTo>
                      <a:pt x="7431" y="140"/>
                      <a:pt x="7301" y="1"/>
                      <a:pt x="71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19"/>
              <p:cNvSpPr/>
              <p:nvPr/>
            </p:nvSpPr>
            <p:spPr>
              <a:xfrm>
                <a:off x="7195900" y="1866900"/>
                <a:ext cx="185800" cy="159125"/>
              </a:xfrm>
              <a:custGeom>
                <a:avLst/>
                <a:gdLst/>
                <a:ahLst/>
                <a:cxnLst/>
                <a:rect l="l" t="t" r="r" b="b"/>
                <a:pathLst>
                  <a:path w="7432" h="6365" extrusionOk="0">
                    <a:moveTo>
                      <a:pt x="353" y="1"/>
                    </a:moveTo>
                    <a:cubicBezTo>
                      <a:pt x="159" y="1"/>
                      <a:pt x="1" y="159"/>
                      <a:pt x="1" y="353"/>
                    </a:cubicBezTo>
                    <a:lnTo>
                      <a:pt x="1" y="6012"/>
                    </a:lnTo>
                    <a:cubicBezTo>
                      <a:pt x="1" y="6207"/>
                      <a:pt x="159" y="6365"/>
                      <a:pt x="353" y="6365"/>
                    </a:cubicBezTo>
                    <a:lnTo>
                      <a:pt x="7088" y="6365"/>
                    </a:lnTo>
                    <a:cubicBezTo>
                      <a:pt x="7274" y="6365"/>
                      <a:pt x="7432" y="6207"/>
                      <a:pt x="7432" y="6012"/>
                    </a:cubicBezTo>
                    <a:lnTo>
                      <a:pt x="7432" y="353"/>
                    </a:lnTo>
                    <a:cubicBezTo>
                      <a:pt x="7432" y="159"/>
                      <a:pt x="7274" y="1"/>
                      <a:pt x="708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19"/>
              <p:cNvSpPr/>
              <p:nvPr/>
            </p:nvSpPr>
            <p:spPr>
              <a:xfrm>
                <a:off x="7194525" y="1865525"/>
                <a:ext cx="188800" cy="161900"/>
              </a:xfrm>
              <a:custGeom>
                <a:avLst/>
                <a:gdLst/>
                <a:ahLst/>
                <a:cxnLst/>
                <a:rect l="l" t="t" r="r" b="b"/>
                <a:pathLst>
                  <a:path w="7552" h="6476" extrusionOk="0">
                    <a:moveTo>
                      <a:pt x="7143" y="112"/>
                    </a:moveTo>
                    <a:cubicBezTo>
                      <a:pt x="7301" y="112"/>
                      <a:pt x="7431" y="241"/>
                      <a:pt x="7431" y="408"/>
                    </a:cubicBezTo>
                    <a:lnTo>
                      <a:pt x="7431" y="6067"/>
                    </a:lnTo>
                    <a:cubicBezTo>
                      <a:pt x="7431" y="6225"/>
                      <a:pt x="7301" y="6355"/>
                      <a:pt x="7143" y="6355"/>
                    </a:cubicBezTo>
                    <a:lnTo>
                      <a:pt x="408" y="6355"/>
                    </a:lnTo>
                    <a:cubicBezTo>
                      <a:pt x="241" y="6355"/>
                      <a:pt x="112" y="6225"/>
                      <a:pt x="112" y="6067"/>
                    </a:cubicBezTo>
                    <a:lnTo>
                      <a:pt x="112" y="408"/>
                    </a:lnTo>
                    <a:cubicBezTo>
                      <a:pt x="112" y="241"/>
                      <a:pt x="241" y="112"/>
                      <a:pt x="408" y="112"/>
                    </a:cubicBezTo>
                    <a:close/>
                    <a:moveTo>
                      <a:pt x="408" y="0"/>
                    </a:moveTo>
                    <a:cubicBezTo>
                      <a:pt x="177" y="0"/>
                      <a:pt x="0" y="176"/>
                      <a:pt x="0" y="408"/>
                    </a:cubicBezTo>
                    <a:lnTo>
                      <a:pt x="0" y="6067"/>
                    </a:lnTo>
                    <a:cubicBezTo>
                      <a:pt x="0" y="6290"/>
                      <a:pt x="177" y="6475"/>
                      <a:pt x="408" y="6475"/>
                    </a:cubicBezTo>
                    <a:lnTo>
                      <a:pt x="7143" y="6475"/>
                    </a:lnTo>
                    <a:cubicBezTo>
                      <a:pt x="7366" y="6475"/>
                      <a:pt x="7552" y="6290"/>
                      <a:pt x="7542" y="6067"/>
                    </a:cubicBezTo>
                    <a:lnTo>
                      <a:pt x="7542" y="408"/>
                    </a:lnTo>
                    <a:cubicBezTo>
                      <a:pt x="7542" y="186"/>
                      <a:pt x="7366" y="0"/>
                      <a:pt x="71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19"/>
              <p:cNvSpPr/>
              <p:nvPr/>
            </p:nvSpPr>
            <p:spPr>
              <a:xfrm>
                <a:off x="7224425" y="1950625"/>
                <a:ext cx="128275" cy="17200"/>
              </a:xfrm>
              <a:custGeom>
                <a:avLst/>
                <a:gdLst/>
                <a:ahLst/>
                <a:cxnLst/>
                <a:rect l="l" t="t" r="r" b="b"/>
                <a:pathLst>
                  <a:path w="5131" h="688" extrusionOk="0">
                    <a:moveTo>
                      <a:pt x="326" y="1"/>
                    </a:moveTo>
                    <a:cubicBezTo>
                      <a:pt x="149" y="1"/>
                      <a:pt x="1" y="149"/>
                      <a:pt x="1" y="325"/>
                    </a:cubicBezTo>
                    <a:lnTo>
                      <a:pt x="1" y="363"/>
                    </a:lnTo>
                    <a:cubicBezTo>
                      <a:pt x="1" y="548"/>
                      <a:pt x="149" y="687"/>
                      <a:pt x="326" y="687"/>
                    </a:cubicBezTo>
                    <a:lnTo>
                      <a:pt x="4806" y="687"/>
                    </a:lnTo>
                    <a:cubicBezTo>
                      <a:pt x="4992" y="687"/>
                      <a:pt x="5131" y="548"/>
                      <a:pt x="5131" y="363"/>
                    </a:cubicBezTo>
                    <a:lnTo>
                      <a:pt x="5131" y="325"/>
                    </a:lnTo>
                    <a:cubicBezTo>
                      <a:pt x="5131" y="149"/>
                      <a:pt x="4992" y="1"/>
                      <a:pt x="480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19"/>
              <p:cNvSpPr/>
              <p:nvPr/>
            </p:nvSpPr>
            <p:spPr>
              <a:xfrm>
                <a:off x="7223050" y="1949250"/>
                <a:ext cx="1312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5251" h="798" extrusionOk="0">
                    <a:moveTo>
                      <a:pt x="4861" y="111"/>
                    </a:moveTo>
                    <a:cubicBezTo>
                      <a:pt x="5010" y="111"/>
                      <a:pt x="5130" y="232"/>
                      <a:pt x="5130" y="380"/>
                    </a:cubicBezTo>
                    <a:lnTo>
                      <a:pt x="5130" y="418"/>
                    </a:lnTo>
                    <a:cubicBezTo>
                      <a:pt x="5130" y="566"/>
                      <a:pt x="5010" y="687"/>
                      <a:pt x="4861" y="687"/>
                    </a:cubicBezTo>
                    <a:lnTo>
                      <a:pt x="381" y="687"/>
                    </a:lnTo>
                    <a:cubicBezTo>
                      <a:pt x="232" y="687"/>
                      <a:pt x="112" y="566"/>
                      <a:pt x="112" y="418"/>
                    </a:cubicBezTo>
                    <a:lnTo>
                      <a:pt x="112" y="380"/>
                    </a:lnTo>
                    <a:cubicBezTo>
                      <a:pt x="112" y="232"/>
                      <a:pt x="232" y="111"/>
                      <a:pt x="381" y="111"/>
                    </a:cubicBezTo>
                    <a:close/>
                    <a:moveTo>
                      <a:pt x="381" y="0"/>
                    </a:moveTo>
                    <a:cubicBezTo>
                      <a:pt x="167" y="0"/>
                      <a:pt x="0" y="167"/>
                      <a:pt x="0" y="380"/>
                    </a:cubicBezTo>
                    <a:lnTo>
                      <a:pt x="0" y="418"/>
                    </a:lnTo>
                    <a:cubicBezTo>
                      <a:pt x="0" y="631"/>
                      <a:pt x="167" y="798"/>
                      <a:pt x="381" y="798"/>
                    </a:cubicBezTo>
                    <a:lnTo>
                      <a:pt x="4861" y="798"/>
                    </a:lnTo>
                    <a:cubicBezTo>
                      <a:pt x="5075" y="798"/>
                      <a:pt x="5251" y="631"/>
                      <a:pt x="5251" y="418"/>
                    </a:cubicBezTo>
                    <a:lnTo>
                      <a:pt x="5251" y="380"/>
                    </a:lnTo>
                    <a:cubicBezTo>
                      <a:pt x="5251" y="167"/>
                      <a:pt x="5075" y="0"/>
                      <a:pt x="48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19"/>
              <p:cNvSpPr/>
              <p:nvPr/>
            </p:nvSpPr>
            <p:spPr>
              <a:xfrm>
                <a:off x="7238350" y="1955275"/>
                <a:ext cx="99750" cy="7200"/>
              </a:xfrm>
              <a:custGeom>
                <a:avLst/>
                <a:gdLst/>
                <a:ahLst/>
                <a:cxnLst/>
                <a:rect l="l" t="t" r="r" b="b"/>
                <a:pathLst>
                  <a:path w="3990" h="288" extrusionOk="0">
                    <a:moveTo>
                      <a:pt x="3850" y="56"/>
                    </a:moveTo>
                    <a:cubicBezTo>
                      <a:pt x="3897" y="56"/>
                      <a:pt x="3934" y="93"/>
                      <a:pt x="3934" y="139"/>
                    </a:cubicBezTo>
                    <a:lnTo>
                      <a:pt x="3934" y="149"/>
                    </a:lnTo>
                    <a:cubicBezTo>
                      <a:pt x="3934" y="195"/>
                      <a:pt x="3897" y="232"/>
                      <a:pt x="3850" y="232"/>
                    </a:cubicBezTo>
                    <a:lnTo>
                      <a:pt x="140" y="232"/>
                    </a:lnTo>
                    <a:cubicBezTo>
                      <a:pt x="93" y="232"/>
                      <a:pt x="56" y="195"/>
                      <a:pt x="56" y="149"/>
                    </a:cubicBezTo>
                    <a:lnTo>
                      <a:pt x="56" y="139"/>
                    </a:lnTo>
                    <a:cubicBezTo>
                      <a:pt x="56" y="93"/>
                      <a:pt x="93" y="56"/>
                      <a:pt x="140" y="56"/>
                    </a:cubicBezTo>
                    <a:close/>
                    <a:moveTo>
                      <a:pt x="140" y="0"/>
                    </a:moveTo>
                    <a:cubicBezTo>
                      <a:pt x="66" y="0"/>
                      <a:pt x="1" y="65"/>
                      <a:pt x="1" y="139"/>
                    </a:cubicBezTo>
                    <a:lnTo>
                      <a:pt x="1" y="149"/>
                    </a:lnTo>
                    <a:cubicBezTo>
                      <a:pt x="1" y="223"/>
                      <a:pt x="66" y="288"/>
                      <a:pt x="140" y="288"/>
                    </a:cubicBezTo>
                    <a:lnTo>
                      <a:pt x="3850" y="288"/>
                    </a:lnTo>
                    <a:cubicBezTo>
                      <a:pt x="3925" y="288"/>
                      <a:pt x="3990" y="232"/>
                      <a:pt x="3990" y="149"/>
                    </a:cubicBezTo>
                    <a:lnTo>
                      <a:pt x="3990" y="139"/>
                    </a:lnTo>
                    <a:cubicBezTo>
                      <a:pt x="3990" y="65"/>
                      <a:pt x="3925" y="0"/>
                      <a:pt x="385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19"/>
              <p:cNvSpPr/>
              <p:nvPr/>
            </p:nvSpPr>
            <p:spPr>
              <a:xfrm>
                <a:off x="7246700" y="1977525"/>
                <a:ext cx="83975" cy="1000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400" extrusionOk="0">
                    <a:moveTo>
                      <a:pt x="195" y="1"/>
                    </a:moveTo>
                    <a:cubicBezTo>
                      <a:pt x="93" y="1"/>
                      <a:pt x="1" y="84"/>
                      <a:pt x="1" y="196"/>
                    </a:cubicBezTo>
                    <a:cubicBezTo>
                      <a:pt x="1" y="307"/>
                      <a:pt x="93" y="400"/>
                      <a:pt x="195" y="400"/>
                    </a:cubicBezTo>
                    <a:lnTo>
                      <a:pt x="3155" y="400"/>
                    </a:lnTo>
                    <a:cubicBezTo>
                      <a:pt x="3266" y="400"/>
                      <a:pt x="3359" y="307"/>
                      <a:pt x="3359" y="196"/>
                    </a:cubicBezTo>
                    <a:cubicBezTo>
                      <a:pt x="3359" y="84"/>
                      <a:pt x="3266" y="1"/>
                      <a:pt x="31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19"/>
              <p:cNvSpPr/>
              <p:nvPr/>
            </p:nvSpPr>
            <p:spPr>
              <a:xfrm>
                <a:off x="7245300" y="1976150"/>
                <a:ext cx="86775" cy="12775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511" extrusionOk="0">
                    <a:moveTo>
                      <a:pt x="3211" y="112"/>
                    </a:moveTo>
                    <a:cubicBezTo>
                      <a:pt x="3285" y="112"/>
                      <a:pt x="3350" y="176"/>
                      <a:pt x="3350" y="251"/>
                    </a:cubicBezTo>
                    <a:cubicBezTo>
                      <a:pt x="3350" y="334"/>
                      <a:pt x="3285" y="390"/>
                      <a:pt x="3211" y="390"/>
                    </a:cubicBezTo>
                    <a:lnTo>
                      <a:pt x="251" y="390"/>
                    </a:lnTo>
                    <a:cubicBezTo>
                      <a:pt x="177" y="390"/>
                      <a:pt x="112" y="334"/>
                      <a:pt x="112" y="251"/>
                    </a:cubicBezTo>
                    <a:cubicBezTo>
                      <a:pt x="112" y="176"/>
                      <a:pt x="177" y="112"/>
                      <a:pt x="251" y="112"/>
                    </a:cubicBezTo>
                    <a:close/>
                    <a:moveTo>
                      <a:pt x="251" y="0"/>
                    </a:moveTo>
                    <a:cubicBezTo>
                      <a:pt x="112" y="0"/>
                      <a:pt x="1" y="112"/>
                      <a:pt x="1" y="251"/>
                    </a:cubicBezTo>
                    <a:cubicBezTo>
                      <a:pt x="1" y="399"/>
                      <a:pt x="112" y="510"/>
                      <a:pt x="251" y="510"/>
                    </a:cubicBezTo>
                    <a:lnTo>
                      <a:pt x="3211" y="510"/>
                    </a:lnTo>
                    <a:cubicBezTo>
                      <a:pt x="3350" y="510"/>
                      <a:pt x="3470" y="399"/>
                      <a:pt x="3470" y="251"/>
                    </a:cubicBezTo>
                    <a:cubicBezTo>
                      <a:pt x="3470" y="112"/>
                      <a:pt x="3350" y="0"/>
                      <a:pt x="32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19"/>
              <p:cNvSpPr/>
              <p:nvPr/>
            </p:nvSpPr>
            <p:spPr>
              <a:xfrm>
                <a:off x="7263625" y="1980075"/>
                <a:ext cx="46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87" h="196" extrusionOk="0">
                    <a:moveTo>
                      <a:pt x="94" y="57"/>
                    </a:moveTo>
                    <a:cubicBezTo>
                      <a:pt x="112" y="57"/>
                      <a:pt x="131" y="75"/>
                      <a:pt x="131" y="94"/>
                    </a:cubicBezTo>
                    <a:cubicBezTo>
                      <a:pt x="131" y="112"/>
                      <a:pt x="112" y="131"/>
                      <a:pt x="94" y="131"/>
                    </a:cubicBezTo>
                    <a:cubicBezTo>
                      <a:pt x="75" y="131"/>
                      <a:pt x="56" y="112"/>
                      <a:pt x="56" y="94"/>
                    </a:cubicBezTo>
                    <a:cubicBezTo>
                      <a:pt x="56" y="75"/>
                      <a:pt x="75" y="57"/>
                      <a:pt x="94" y="57"/>
                    </a:cubicBezTo>
                    <a:close/>
                    <a:moveTo>
                      <a:pt x="94" y="1"/>
                    </a:moveTo>
                    <a:cubicBezTo>
                      <a:pt x="38" y="1"/>
                      <a:pt x="1" y="38"/>
                      <a:pt x="1" y="94"/>
                    </a:cubicBezTo>
                    <a:cubicBezTo>
                      <a:pt x="1" y="149"/>
                      <a:pt x="38" y="196"/>
                      <a:pt x="94" y="196"/>
                    </a:cubicBezTo>
                    <a:cubicBezTo>
                      <a:pt x="149" y="196"/>
                      <a:pt x="186" y="149"/>
                      <a:pt x="186" y="94"/>
                    </a:cubicBezTo>
                    <a:cubicBezTo>
                      <a:pt x="186" y="38"/>
                      <a:pt x="149" y="1"/>
                      <a:pt x="9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19"/>
              <p:cNvSpPr/>
              <p:nvPr/>
            </p:nvSpPr>
            <p:spPr>
              <a:xfrm>
                <a:off x="7272900" y="1980075"/>
                <a:ext cx="46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87" h="196" extrusionOk="0">
                    <a:moveTo>
                      <a:pt x="94" y="57"/>
                    </a:moveTo>
                    <a:cubicBezTo>
                      <a:pt x="112" y="57"/>
                      <a:pt x="131" y="75"/>
                      <a:pt x="131" y="94"/>
                    </a:cubicBezTo>
                    <a:cubicBezTo>
                      <a:pt x="131" y="112"/>
                      <a:pt x="112" y="131"/>
                      <a:pt x="94" y="131"/>
                    </a:cubicBezTo>
                    <a:cubicBezTo>
                      <a:pt x="75" y="131"/>
                      <a:pt x="56" y="112"/>
                      <a:pt x="56" y="94"/>
                    </a:cubicBezTo>
                    <a:cubicBezTo>
                      <a:pt x="56" y="75"/>
                      <a:pt x="75" y="57"/>
                      <a:pt x="94" y="57"/>
                    </a:cubicBezTo>
                    <a:close/>
                    <a:moveTo>
                      <a:pt x="94" y="1"/>
                    </a:moveTo>
                    <a:cubicBezTo>
                      <a:pt x="38" y="1"/>
                      <a:pt x="1" y="38"/>
                      <a:pt x="1" y="94"/>
                    </a:cubicBezTo>
                    <a:cubicBezTo>
                      <a:pt x="1" y="149"/>
                      <a:pt x="38" y="196"/>
                      <a:pt x="94" y="196"/>
                    </a:cubicBezTo>
                    <a:cubicBezTo>
                      <a:pt x="149" y="196"/>
                      <a:pt x="186" y="149"/>
                      <a:pt x="186" y="94"/>
                    </a:cubicBezTo>
                    <a:cubicBezTo>
                      <a:pt x="186" y="38"/>
                      <a:pt x="149" y="1"/>
                      <a:pt x="9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19"/>
              <p:cNvSpPr/>
              <p:nvPr/>
            </p:nvSpPr>
            <p:spPr>
              <a:xfrm>
                <a:off x="7281500" y="1980075"/>
                <a:ext cx="48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5" h="196" extrusionOk="0">
                    <a:moveTo>
                      <a:pt x="93" y="57"/>
                    </a:moveTo>
                    <a:cubicBezTo>
                      <a:pt x="121" y="57"/>
                      <a:pt x="139" y="75"/>
                      <a:pt x="139" y="94"/>
                    </a:cubicBezTo>
                    <a:cubicBezTo>
                      <a:pt x="139" y="112"/>
                      <a:pt x="121" y="131"/>
                      <a:pt x="93" y="131"/>
                    </a:cubicBezTo>
                    <a:cubicBezTo>
                      <a:pt x="74" y="131"/>
                      <a:pt x="56" y="112"/>
                      <a:pt x="56" y="94"/>
                    </a:cubicBezTo>
                    <a:cubicBezTo>
                      <a:pt x="56" y="75"/>
                      <a:pt x="74" y="57"/>
                      <a:pt x="93" y="57"/>
                    </a:cubicBezTo>
                    <a:close/>
                    <a:moveTo>
                      <a:pt x="93" y="1"/>
                    </a:moveTo>
                    <a:cubicBezTo>
                      <a:pt x="46" y="1"/>
                      <a:pt x="0" y="38"/>
                      <a:pt x="0" y="94"/>
                    </a:cubicBezTo>
                    <a:cubicBezTo>
                      <a:pt x="0" y="149"/>
                      <a:pt x="46" y="196"/>
                      <a:pt x="93" y="196"/>
                    </a:cubicBezTo>
                    <a:cubicBezTo>
                      <a:pt x="148" y="196"/>
                      <a:pt x="195" y="149"/>
                      <a:pt x="195" y="94"/>
                    </a:cubicBezTo>
                    <a:cubicBezTo>
                      <a:pt x="195" y="38"/>
                      <a:pt x="148" y="1"/>
                      <a:pt x="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19"/>
              <p:cNvSpPr/>
              <p:nvPr/>
            </p:nvSpPr>
            <p:spPr>
              <a:xfrm>
                <a:off x="7290775" y="1980075"/>
                <a:ext cx="4875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5" h="196" extrusionOk="0">
                    <a:moveTo>
                      <a:pt x="93" y="57"/>
                    </a:moveTo>
                    <a:cubicBezTo>
                      <a:pt x="121" y="57"/>
                      <a:pt x="139" y="75"/>
                      <a:pt x="139" y="94"/>
                    </a:cubicBezTo>
                    <a:cubicBezTo>
                      <a:pt x="139" y="112"/>
                      <a:pt x="121" y="131"/>
                      <a:pt x="93" y="131"/>
                    </a:cubicBezTo>
                    <a:cubicBezTo>
                      <a:pt x="74" y="131"/>
                      <a:pt x="56" y="112"/>
                      <a:pt x="56" y="94"/>
                    </a:cubicBezTo>
                    <a:cubicBezTo>
                      <a:pt x="56" y="75"/>
                      <a:pt x="74" y="57"/>
                      <a:pt x="93" y="57"/>
                    </a:cubicBezTo>
                    <a:close/>
                    <a:moveTo>
                      <a:pt x="93" y="1"/>
                    </a:moveTo>
                    <a:cubicBezTo>
                      <a:pt x="47" y="1"/>
                      <a:pt x="0" y="38"/>
                      <a:pt x="0" y="94"/>
                    </a:cubicBezTo>
                    <a:cubicBezTo>
                      <a:pt x="0" y="149"/>
                      <a:pt x="47" y="196"/>
                      <a:pt x="93" y="196"/>
                    </a:cubicBezTo>
                    <a:cubicBezTo>
                      <a:pt x="149" y="196"/>
                      <a:pt x="195" y="149"/>
                      <a:pt x="195" y="94"/>
                    </a:cubicBezTo>
                    <a:cubicBezTo>
                      <a:pt x="195" y="38"/>
                      <a:pt x="149" y="1"/>
                      <a:pt x="9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19"/>
              <p:cNvSpPr/>
              <p:nvPr/>
            </p:nvSpPr>
            <p:spPr>
              <a:xfrm>
                <a:off x="7299800" y="19800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94" y="57"/>
                    </a:moveTo>
                    <a:cubicBezTo>
                      <a:pt x="122" y="57"/>
                      <a:pt x="131" y="75"/>
                      <a:pt x="131" y="94"/>
                    </a:cubicBezTo>
                    <a:cubicBezTo>
                      <a:pt x="131" y="112"/>
                      <a:pt x="122" y="131"/>
                      <a:pt x="94" y="131"/>
                    </a:cubicBezTo>
                    <a:cubicBezTo>
                      <a:pt x="75" y="131"/>
                      <a:pt x="57" y="112"/>
                      <a:pt x="57" y="94"/>
                    </a:cubicBezTo>
                    <a:cubicBezTo>
                      <a:pt x="57" y="75"/>
                      <a:pt x="75" y="57"/>
                      <a:pt x="94" y="57"/>
                    </a:cubicBezTo>
                    <a:close/>
                    <a:moveTo>
                      <a:pt x="94" y="1"/>
                    </a:moveTo>
                    <a:cubicBezTo>
                      <a:pt x="47" y="1"/>
                      <a:pt x="1" y="38"/>
                      <a:pt x="1" y="94"/>
                    </a:cubicBezTo>
                    <a:cubicBezTo>
                      <a:pt x="1" y="149"/>
                      <a:pt x="47" y="196"/>
                      <a:pt x="94" y="196"/>
                    </a:cubicBezTo>
                    <a:cubicBezTo>
                      <a:pt x="149" y="196"/>
                      <a:pt x="196" y="149"/>
                      <a:pt x="196" y="94"/>
                    </a:cubicBezTo>
                    <a:cubicBezTo>
                      <a:pt x="196" y="38"/>
                      <a:pt x="149" y="1"/>
                      <a:pt x="9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19"/>
              <p:cNvSpPr/>
              <p:nvPr/>
            </p:nvSpPr>
            <p:spPr>
              <a:xfrm>
                <a:off x="7309075" y="1980075"/>
                <a:ext cx="4900" cy="4900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6" extrusionOk="0">
                    <a:moveTo>
                      <a:pt x="94" y="57"/>
                    </a:moveTo>
                    <a:cubicBezTo>
                      <a:pt x="122" y="57"/>
                      <a:pt x="131" y="75"/>
                      <a:pt x="131" y="94"/>
                    </a:cubicBezTo>
                    <a:cubicBezTo>
                      <a:pt x="131" y="112"/>
                      <a:pt x="112" y="131"/>
                      <a:pt x="94" y="131"/>
                    </a:cubicBezTo>
                    <a:cubicBezTo>
                      <a:pt x="75" y="131"/>
                      <a:pt x="57" y="112"/>
                      <a:pt x="57" y="94"/>
                    </a:cubicBezTo>
                    <a:cubicBezTo>
                      <a:pt x="57" y="75"/>
                      <a:pt x="75" y="57"/>
                      <a:pt x="94" y="57"/>
                    </a:cubicBezTo>
                    <a:close/>
                    <a:moveTo>
                      <a:pt x="94" y="1"/>
                    </a:moveTo>
                    <a:cubicBezTo>
                      <a:pt x="47" y="1"/>
                      <a:pt x="1" y="38"/>
                      <a:pt x="1" y="94"/>
                    </a:cubicBezTo>
                    <a:cubicBezTo>
                      <a:pt x="1" y="149"/>
                      <a:pt x="47" y="196"/>
                      <a:pt x="94" y="196"/>
                    </a:cubicBezTo>
                    <a:cubicBezTo>
                      <a:pt x="149" y="196"/>
                      <a:pt x="196" y="149"/>
                      <a:pt x="196" y="94"/>
                    </a:cubicBezTo>
                    <a:cubicBezTo>
                      <a:pt x="196" y="38"/>
                      <a:pt x="149" y="1"/>
                      <a:pt x="9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19"/>
              <p:cNvSpPr/>
              <p:nvPr/>
            </p:nvSpPr>
            <p:spPr>
              <a:xfrm>
                <a:off x="7261775" y="1885700"/>
                <a:ext cx="53825" cy="53600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2144" extrusionOk="0">
                    <a:moveTo>
                      <a:pt x="1077" y="0"/>
                    </a:moveTo>
                    <a:cubicBezTo>
                      <a:pt x="483" y="0"/>
                      <a:pt x="1" y="473"/>
                      <a:pt x="1" y="1067"/>
                    </a:cubicBezTo>
                    <a:cubicBezTo>
                      <a:pt x="1" y="1661"/>
                      <a:pt x="483" y="2143"/>
                      <a:pt x="1077" y="2143"/>
                    </a:cubicBezTo>
                    <a:cubicBezTo>
                      <a:pt x="1670" y="2143"/>
                      <a:pt x="2153" y="1661"/>
                      <a:pt x="2153" y="1067"/>
                    </a:cubicBezTo>
                    <a:cubicBezTo>
                      <a:pt x="2153" y="473"/>
                      <a:pt x="1670" y="0"/>
                      <a:pt x="107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19"/>
              <p:cNvSpPr/>
              <p:nvPr/>
            </p:nvSpPr>
            <p:spPr>
              <a:xfrm>
                <a:off x="7260375" y="1884075"/>
                <a:ext cx="56625" cy="56850"/>
              </a:xfrm>
              <a:custGeom>
                <a:avLst/>
                <a:gdLst/>
                <a:ahLst/>
                <a:cxnLst/>
                <a:rect l="l" t="t" r="r" b="b"/>
                <a:pathLst>
                  <a:path w="2265" h="2274" extrusionOk="0">
                    <a:moveTo>
                      <a:pt x="1133" y="121"/>
                    </a:moveTo>
                    <a:cubicBezTo>
                      <a:pt x="1689" y="121"/>
                      <a:pt x="2144" y="576"/>
                      <a:pt x="2144" y="1132"/>
                    </a:cubicBezTo>
                    <a:cubicBezTo>
                      <a:pt x="2144" y="1698"/>
                      <a:pt x="1689" y="2153"/>
                      <a:pt x="1133" y="2153"/>
                    </a:cubicBezTo>
                    <a:cubicBezTo>
                      <a:pt x="567" y="2153"/>
                      <a:pt x="112" y="1698"/>
                      <a:pt x="112" y="1132"/>
                    </a:cubicBezTo>
                    <a:cubicBezTo>
                      <a:pt x="112" y="576"/>
                      <a:pt x="567" y="121"/>
                      <a:pt x="1133" y="121"/>
                    </a:cubicBezTo>
                    <a:close/>
                    <a:moveTo>
                      <a:pt x="1133" y="0"/>
                    </a:moveTo>
                    <a:cubicBezTo>
                      <a:pt x="502" y="0"/>
                      <a:pt x="1" y="511"/>
                      <a:pt x="1" y="1132"/>
                    </a:cubicBezTo>
                    <a:cubicBezTo>
                      <a:pt x="1" y="1763"/>
                      <a:pt x="502" y="2273"/>
                      <a:pt x="1133" y="2273"/>
                    </a:cubicBezTo>
                    <a:cubicBezTo>
                      <a:pt x="1754" y="2273"/>
                      <a:pt x="2264" y="1763"/>
                      <a:pt x="2264" y="1132"/>
                    </a:cubicBezTo>
                    <a:cubicBezTo>
                      <a:pt x="2264" y="511"/>
                      <a:pt x="1754" y="0"/>
                      <a:pt x="11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19"/>
              <p:cNvSpPr/>
              <p:nvPr/>
            </p:nvSpPr>
            <p:spPr>
              <a:xfrm>
                <a:off x="7276625" y="1914000"/>
                <a:ext cx="23900" cy="12075"/>
              </a:xfrm>
              <a:custGeom>
                <a:avLst/>
                <a:gdLst/>
                <a:ahLst/>
                <a:cxnLst/>
                <a:rect l="l" t="t" r="r" b="b"/>
                <a:pathLst>
                  <a:path w="956" h="483" extrusionOk="0">
                    <a:moveTo>
                      <a:pt x="483" y="0"/>
                    </a:moveTo>
                    <a:cubicBezTo>
                      <a:pt x="214" y="0"/>
                      <a:pt x="0" y="213"/>
                      <a:pt x="0" y="482"/>
                    </a:cubicBezTo>
                    <a:lnTo>
                      <a:pt x="956" y="482"/>
                    </a:lnTo>
                    <a:cubicBezTo>
                      <a:pt x="956" y="213"/>
                      <a:pt x="742" y="0"/>
                      <a:pt x="4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19"/>
              <p:cNvSpPr/>
              <p:nvPr/>
            </p:nvSpPr>
            <p:spPr>
              <a:xfrm>
                <a:off x="7275225" y="1912600"/>
                <a:ext cx="26925" cy="14875"/>
              </a:xfrm>
              <a:custGeom>
                <a:avLst/>
                <a:gdLst/>
                <a:ahLst/>
                <a:cxnLst/>
                <a:rect l="l" t="t" r="r" b="b"/>
                <a:pathLst>
                  <a:path w="1077" h="595" extrusionOk="0">
                    <a:moveTo>
                      <a:pt x="539" y="121"/>
                    </a:moveTo>
                    <a:cubicBezTo>
                      <a:pt x="743" y="121"/>
                      <a:pt x="919" y="279"/>
                      <a:pt x="947" y="483"/>
                    </a:cubicBezTo>
                    <a:lnTo>
                      <a:pt x="121" y="483"/>
                    </a:lnTo>
                    <a:cubicBezTo>
                      <a:pt x="149" y="279"/>
                      <a:pt x="325" y="121"/>
                      <a:pt x="539" y="121"/>
                    </a:cubicBezTo>
                    <a:close/>
                    <a:moveTo>
                      <a:pt x="539" y="0"/>
                    </a:moveTo>
                    <a:cubicBezTo>
                      <a:pt x="242" y="0"/>
                      <a:pt x="1" y="242"/>
                      <a:pt x="1" y="538"/>
                    </a:cubicBezTo>
                    <a:cubicBezTo>
                      <a:pt x="1" y="594"/>
                      <a:pt x="1" y="594"/>
                      <a:pt x="233" y="594"/>
                    </a:cubicBezTo>
                    <a:lnTo>
                      <a:pt x="585" y="594"/>
                    </a:lnTo>
                    <a:cubicBezTo>
                      <a:pt x="1067" y="594"/>
                      <a:pt x="1067" y="594"/>
                      <a:pt x="1077" y="538"/>
                    </a:cubicBezTo>
                    <a:cubicBezTo>
                      <a:pt x="1077" y="242"/>
                      <a:pt x="835" y="0"/>
                      <a:pt x="53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19"/>
              <p:cNvSpPr/>
              <p:nvPr/>
            </p:nvSpPr>
            <p:spPr>
              <a:xfrm>
                <a:off x="7281950" y="1898925"/>
                <a:ext cx="13475" cy="13475"/>
              </a:xfrm>
              <a:custGeom>
                <a:avLst/>
                <a:gdLst/>
                <a:ahLst/>
                <a:cxnLst/>
                <a:rect l="l" t="t" r="r" b="b"/>
                <a:pathLst>
                  <a:path w="539" h="539" extrusionOk="0">
                    <a:moveTo>
                      <a:pt x="270" y="0"/>
                    </a:moveTo>
                    <a:cubicBezTo>
                      <a:pt x="121" y="0"/>
                      <a:pt x="1" y="121"/>
                      <a:pt x="1" y="269"/>
                    </a:cubicBezTo>
                    <a:cubicBezTo>
                      <a:pt x="1" y="418"/>
                      <a:pt x="121" y="538"/>
                      <a:pt x="270" y="538"/>
                    </a:cubicBezTo>
                    <a:cubicBezTo>
                      <a:pt x="418" y="538"/>
                      <a:pt x="539" y="418"/>
                      <a:pt x="539" y="269"/>
                    </a:cubicBezTo>
                    <a:cubicBezTo>
                      <a:pt x="539" y="121"/>
                      <a:pt x="418" y="0"/>
                      <a:pt x="2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19"/>
              <p:cNvSpPr/>
              <p:nvPr/>
            </p:nvSpPr>
            <p:spPr>
              <a:xfrm>
                <a:off x="7280550" y="1897525"/>
                <a:ext cx="16500" cy="16500"/>
              </a:xfrm>
              <a:custGeom>
                <a:avLst/>
                <a:gdLst/>
                <a:ahLst/>
                <a:cxnLst/>
                <a:rect l="l" t="t" r="r" b="b"/>
                <a:pathLst>
                  <a:path w="660" h="660" extrusionOk="0">
                    <a:moveTo>
                      <a:pt x="326" y="112"/>
                    </a:moveTo>
                    <a:cubicBezTo>
                      <a:pt x="446" y="112"/>
                      <a:pt x="539" y="204"/>
                      <a:pt x="539" y="325"/>
                    </a:cubicBezTo>
                    <a:cubicBezTo>
                      <a:pt x="539" y="446"/>
                      <a:pt x="446" y="538"/>
                      <a:pt x="326" y="538"/>
                    </a:cubicBezTo>
                    <a:cubicBezTo>
                      <a:pt x="205" y="538"/>
                      <a:pt x="112" y="446"/>
                      <a:pt x="112" y="325"/>
                    </a:cubicBezTo>
                    <a:cubicBezTo>
                      <a:pt x="112" y="204"/>
                      <a:pt x="205" y="112"/>
                      <a:pt x="326" y="112"/>
                    </a:cubicBezTo>
                    <a:close/>
                    <a:moveTo>
                      <a:pt x="326" y="0"/>
                    </a:moveTo>
                    <a:cubicBezTo>
                      <a:pt x="140" y="0"/>
                      <a:pt x="1" y="140"/>
                      <a:pt x="1" y="325"/>
                    </a:cubicBezTo>
                    <a:cubicBezTo>
                      <a:pt x="1" y="511"/>
                      <a:pt x="140" y="659"/>
                      <a:pt x="326" y="659"/>
                    </a:cubicBezTo>
                    <a:cubicBezTo>
                      <a:pt x="511" y="659"/>
                      <a:pt x="660" y="511"/>
                      <a:pt x="660" y="325"/>
                    </a:cubicBezTo>
                    <a:cubicBezTo>
                      <a:pt x="660" y="140"/>
                      <a:pt x="511" y="0"/>
                      <a:pt x="3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19"/>
              <p:cNvSpPr/>
              <p:nvPr/>
            </p:nvSpPr>
            <p:spPr>
              <a:xfrm>
                <a:off x="7268725" y="1995400"/>
                <a:ext cx="39700" cy="12300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492" extrusionOk="0">
                    <a:moveTo>
                      <a:pt x="251" y="0"/>
                    </a:moveTo>
                    <a:cubicBezTo>
                      <a:pt x="112" y="0"/>
                      <a:pt x="1" y="111"/>
                      <a:pt x="1" y="251"/>
                    </a:cubicBezTo>
                    <a:cubicBezTo>
                      <a:pt x="1" y="390"/>
                      <a:pt x="112" y="492"/>
                      <a:pt x="251" y="492"/>
                    </a:cubicBezTo>
                    <a:lnTo>
                      <a:pt x="1346" y="492"/>
                    </a:lnTo>
                    <a:cubicBezTo>
                      <a:pt x="1476" y="492"/>
                      <a:pt x="1587" y="390"/>
                      <a:pt x="1587" y="251"/>
                    </a:cubicBezTo>
                    <a:cubicBezTo>
                      <a:pt x="1587" y="111"/>
                      <a:pt x="1476" y="0"/>
                      <a:pt x="1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19"/>
              <p:cNvSpPr/>
              <p:nvPr/>
            </p:nvSpPr>
            <p:spPr>
              <a:xfrm>
                <a:off x="7267350" y="1994000"/>
                <a:ext cx="42450" cy="15325"/>
              </a:xfrm>
              <a:custGeom>
                <a:avLst/>
                <a:gdLst/>
                <a:ahLst/>
                <a:cxnLst/>
                <a:rect l="l" t="t" r="r" b="b"/>
                <a:pathLst>
                  <a:path w="1698" h="613" extrusionOk="0">
                    <a:moveTo>
                      <a:pt x="1401" y="121"/>
                    </a:moveTo>
                    <a:cubicBezTo>
                      <a:pt x="1503" y="121"/>
                      <a:pt x="1586" y="205"/>
                      <a:pt x="1586" y="307"/>
                    </a:cubicBezTo>
                    <a:cubicBezTo>
                      <a:pt x="1586" y="409"/>
                      <a:pt x="1503" y="492"/>
                      <a:pt x="1401" y="492"/>
                    </a:cubicBezTo>
                    <a:lnTo>
                      <a:pt x="306" y="492"/>
                    </a:lnTo>
                    <a:cubicBezTo>
                      <a:pt x="204" y="492"/>
                      <a:pt x="112" y="409"/>
                      <a:pt x="112" y="307"/>
                    </a:cubicBezTo>
                    <a:cubicBezTo>
                      <a:pt x="112" y="205"/>
                      <a:pt x="195" y="121"/>
                      <a:pt x="306" y="121"/>
                    </a:cubicBezTo>
                    <a:close/>
                    <a:moveTo>
                      <a:pt x="306" y="0"/>
                    </a:moveTo>
                    <a:cubicBezTo>
                      <a:pt x="139" y="0"/>
                      <a:pt x="0" y="140"/>
                      <a:pt x="0" y="307"/>
                    </a:cubicBezTo>
                    <a:cubicBezTo>
                      <a:pt x="0" y="474"/>
                      <a:pt x="130" y="613"/>
                      <a:pt x="306" y="613"/>
                    </a:cubicBezTo>
                    <a:lnTo>
                      <a:pt x="1401" y="613"/>
                    </a:lnTo>
                    <a:cubicBezTo>
                      <a:pt x="1568" y="613"/>
                      <a:pt x="1698" y="474"/>
                      <a:pt x="1698" y="307"/>
                    </a:cubicBezTo>
                    <a:cubicBezTo>
                      <a:pt x="1698" y="140"/>
                      <a:pt x="1568" y="0"/>
                      <a:pt x="14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19"/>
              <p:cNvSpPr/>
              <p:nvPr/>
            </p:nvSpPr>
            <p:spPr>
              <a:xfrm>
                <a:off x="7284275" y="2327500"/>
                <a:ext cx="305000" cy="222425"/>
              </a:xfrm>
              <a:custGeom>
                <a:avLst/>
                <a:gdLst/>
                <a:ahLst/>
                <a:cxnLst/>
                <a:rect l="l" t="t" r="r" b="b"/>
                <a:pathLst>
                  <a:path w="12200" h="8897" extrusionOk="0">
                    <a:moveTo>
                      <a:pt x="232" y="0"/>
                    </a:moveTo>
                    <a:cubicBezTo>
                      <a:pt x="102" y="0"/>
                      <a:pt x="0" y="102"/>
                      <a:pt x="0" y="223"/>
                    </a:cubicBezTo>
                    <a:lnTo>
                      <a:pt x="0" y="8674"/>
                    </a:lnTo>
                    <a:cubicBezTo>
                      <a:pt x="0" y="8795"/>
                      <a:pt x="102" y="8897"/>
                      <a:pt x="232" y="8897"/>
                    </a:cubicBezTo>
                    <a:lnTo>
                      <a:pt x="11977" y="8897"/>
                    </a:lnTo>
                    <a:cubicBezTo>
                      <a:pt x="12097" y="8897"/>
                      <a:pt x="12199" y="8795"/>
                      <a:pt x="12199" y="8674"/>
                    </a:cubicBezTo>
                    <a:lnTo>
                      <a:pt x="12199" y="223"/>
                    </a:lnTo>
                    <a:cubicBezTo>
                      <a:pt x="12199" y="102"/>
                      <a:pt x="12097" y="0"/>
                      <a:pt x="119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19"/>
              <p:cNvSpPr/>
              <p:nvPr/>
            </p:nvSpPr>
            <p:spPr>
              <a:xfrm>
                <a:off x="7301425" y="2310575"/>
                <a:ext cx="305000" cy="37575"/>
              </a:xfrm>
              <a:custGeom>
                <a:avLst/>
                <a:gdLst/>
                <a:ahLst/>
                <a:cxnLst/>
                <a:rect l="l" t="t" r="r" b="b"/>
                <a:pathLst>
                  <a:path w="12200" h="1503" extrusionOk="0">
                    <a:moveTo>
                      <a:pt x="270" y="0"/>
                    </a:moveTo>
                    <a:cubicBezTo>
                      <a:pt x="121" y="0"/>
                      <a:pt x="1" y="121"/>
                      <a:pt x="1" y="269"/>
                    </a:cubicBezTo>
                    <a:lnTo>
                      <a:pt x="1" y="1503"/>
                    </a:lnTo>
                    <a:lnTo>
                      <a:pt x="12200" y="1503"/>
                    </a:lnTo>
                    <a:lnTo>
                      <a:pt x="12200" y="353"/>
                    </a:lnTo>
                    <a:cubicBezTo>
                      <a:pt x="12200" y="158"/>
                      <a:pt x="12042" y="0"/>
                      <a:pt x="1184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19"/>
              <p:cNvSpPr/>
              <p:nvPr/>
            </p:nvSpPr>
            <p:spPr>
              <a:xfrm>
                <a:off x="7299800" y="2309175"/>
                <a:ext cx="308025" cy="40375"/>
              </a:xfrm>
              <a:custGeom>
                <a:avLst/>
                <a:gdLst/>
                <a:ahLst/>
                <a:cxnLst/>
                <a:rect l="l" t="t" r="r" b="b"/>
                <a:pathLst>
                  <a:path w="12321" h="1615" extrusionOk="0">
                    <a:moveTo>
                      <a:pt x="11912" y="112"/>
                    </a:moveTo>
                    <a:cubicBezTo>
                      <a:pt x="12070" y="112"/>
                      <a:pt x="12209" y="251"/>
                      <a:pt x="12209" y="409"/>
                    </a:cubicBezTo>
                    <a:lnTo>
                      <a:pt x="12209" y="1494"/>
                    </a:lnTo>
                    <a:lnTo>
                      <a:pt x="122" y="1494"/>
                    </a:lnTo>
                    <a:lnTo>
                      <a:pt x="122" y="325"/>
                    </a:lnTo>
                    <a:cubicBezTo>
                      <a:pt x="122" y="214"/>
                      <a:pt x="214" y="112"/>
                      <a:pt x="335" y="112"/>
                    </a:cubicBezTo>
                    <a:close/>
                    <a:moveTo>
                      <a:pt x="335" y="0"/>
                    </a:moveTo>
                    <a:cubicBezTo>
                      <a:pt x="149" y="0"/>
                      <a:pt x="1" y="149"/>
                      <a:pt x="1" y="325"/>
                    </a:cubicBezTo>
                    <a:lnTo>
                      <a:pt x="1" y="1615"/>
                    </a:lnTo>
                    <a:lnTo>
                      <a:pt x="12320" y="1615"/>
                    </a:lnTo>
                    <a:lnTo>
                      <a:pt x="12320" y="409"/>
                    </a:lnTo>
                    <a:cubicBezTo>
                      <a:pt x="12320" y="186"/>
                      <a:pt x="12135" y="0"/>
                      <a:pt x="11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19"/>
              <p:cNvSpPr/>
              <p:nvPr/>
            </p:nvSpPr>
            <p:spPr>
              <a:xfrm>
                <a:off x="7553750" y="2321700"/>
                <a:ext cx="1465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76" extrusionOk="0">
                    <a:moveTo>
                      <a:pt x="298" y="112"/>
                    </a:moveTo>
                    <a:cubicBezTo>
                      <a:pt x="391" y="112"/>
                      <a:pt x="465" y="195"/>
                      <a:pt x="465" y="288"/>
                    </a:cubicBezTo>
                    <a:cubicBezTo>
                      <a:pt x="465" y="381"/>
                      <a:pt x="391" y="464"/>
                      <a:pt x="298" y="464"/>
                    </a:cubicBezTo>
                    <a:cubicBezTo>
                      <a:pt x="196" y="464"/>
                      <a:pt x="122" y="381"/>
                      <a:pt x="122" y="288"/>
                    </a:cubicBezTo>
                    <a:cubicBezTo>
                      <a:pt x="122" y="195"/>
                      <a:pt x="196" y="112"/>
                      <a:pt x="298" y="112"/>
                    </a:cubicBezTo>
                    <a:close/>
                    <a:moveTo>
                      <a:pt x="298" y="0"/>
                    </a:moveTo>
                    <a:cubicBezTo>
                      <a:pt x="131" y="0"/>
                      <a:pt x="1" y="130"/>
                      <a:pt x="1" y="288"/>
                    </a:cubicBezTo>
                    <a:cubicBezTo>
                      <a:pt x="1" y="446"/>
                      <a:pt x="131" y="576"/>
                      <a:pt x="298" y="576"/>
                    </a:cubicBezTo>
                    <a:cubicBezTo>
                      <a:pt x="455" y="576"/>
                      <a:pt x="585" y="446"/>
                      <a:pt x="585" y="288"/>
                    </a:cubicBezTo>
                    <a:cubicBezTo>
                      <a:pt x="585" y="130"/>
                      <a:pt x="455" y="0"/>
                      <a:pt x="29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19"/>
              <p:cNvSpPr/>
              <p:nvPr/>
            </p:nvSpPr>
            <p:spPr>
              <a:xfrm>
                <a:off x="7576250" y="2321700"/>
                <a:ext cx="1465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76" extrusionOk="0">
                    <a:moveTo>
                      <a:pt x="298" y="112"/>
                    </a:moveTo>
                    <a:cubicBezTo>
                      <a:pt x="390" y="112"/>
                      <a:pt x="465" y="195"/>
                      <a:pt x="465" y="288"/>
                    </a:cubicBezTo>
                    <a:cubicBezTo>
                      <a:pt x="465" y="381"/>
                      <a:pt x="390" y="464"/>
                      <a:pt x="298" y="464"/>
                    </a:cubicBezTo>
                    <a:cubicBezTo>
                      <a:pt x="196" y="464"/>
                      <a:pt x="121" y="381"/>
                      <a:pt x="121" y="288"/>
                    </a:cubicBezTo>
                    <a:cubicBezTo>
                      <a:pt x="121" y="195"/>
                      <a:pt x="196" y="112"/>
                      <a:pt x="298" y="112"/>
                    </a:cubicBezTo>
                    <a:close/>
                    <a:moveTo>
                      <a:pt x="298" y="0"/>
                    </a:moveTo>
                    <a:cubicBezTo>
                      <a:pt x="131" y="0"/>
                      <a:pt x="1" y="130"/>
                      <a:pt x="1" y="288"/>
                    </a:cubicBezTo>
                    <a:cubicBezTo>
                      <a:pt x="1" y="446"/>
                      <a:pt x="131" y="576"/>
                      <a:pt x="298" y="576"/>
                    </a:cubicBezTo>
                    <a:cubicBezTo>
                      <a:pt x="455" y="576"/>
                      <a:pt x="585" y="446"/>
                      <a:pt x="585" y="288"/>
                    </a:cubicBezTo>
                    <a:cubicBezTo>
                      <a:pt x="585" y="130"/>
                      <a:pt x="455" y="0"/>
                      <a:pt x="29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19"/>
              <p:cNvSpPr/>
              <p:nvPr/>
            </p:nvSpPr>
            <p:spPr>
              <a:xfrm>
                <a:off x="7531500" y="2321700"/>
                <a:ext cx="144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76" extrusionOk="0">
                    <a:moveTo>
                      <a:pt x="288" y="112"/>
                    </a:moveTo>
                    <a:cubicBezTo>
                      <a:pt x="381" y="112"/>
                      <a:pt x="464" y="195"/>
                      <a:pt x="464" y="288"/>
                    </a:cubicBezTo>
                    <a:cubicBezTo>
                      <a:pt x="464" y="381"/>
                      <a:pt x="381" y="464"/>
                      <a:pt x="288" y="464"/>
                    </a:cubicBezTo>
                    <a:cubicBezTo>
                      <a:pt x="195" y="464"/>
                      <a:pt x="121" y="381"/>
                      <a:pt x="121" y="288"/>
                    </a:cubicBezTo>
                    <a:cubicBezTo>
                      <a:pt x="121" y="195"/>
                      <a:pt x="195" y="112"/>
                      <a:pt x="288" y="112"/>
                    </a:cubicBezTo>
                    <a:close/>
                    <a:moveTo>
                      <a:pt x="288" y="0"/>
                    </a:moveTo>
                    <a:cubicBezTo>
                      <a:pt x="130" y="0"/>
                      <a:pt x="0" y="130"/>
                      <a:pt x="0" y="288"/>
                    </a:cubicBezTo>
                    <a:cubicBezTo>
                      <a:pt x="0" y="446"/>
                      <a:pt x="130" y="576"/>
                      <a:pt x="288" y="576"/>
                    </a:cubicBezTo>
                    <a:cubicBezTo>
                      <a:pt x="446" y="576"/>
                      <a:pt x="575" y="446"/>
                      <a:pt x="575" y="288"/>
                    </a:cubicBezTo>
                    <a:cubicBezTo>
                      <a:pt x="575" y="130"/>
                      <a:pt x="446" y="0"/>
                      <a:pt x="2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19"/>
              <p:cNvSpPr/>
              <p:nvPr/>
            </p:nvSpPr>
            <p:spPr>
              <a:xfrm>
                <a:off x="7301200" y="2348125"/>
                <a:ext cx="305000" cy="183475"/>
              </a:xfrm>
              <a:custGeom>
                <a:avLst/>
                <a:gdLst/>
                <a:ahLst/>
                <a:cxnLst/>
                <a:rect l="l" t="t" r="r" b="b"/>
                <a:pathLst>
                  <a:path w="12200" h="7339" extrusionOk="0">
                    <a:moveTo>
                      <a:pt x="38" y="1"/>
                    </a:moveTo>
                    <a:cubicBezTo>
                      <a:pt x="19" y="1"/>
                      <a:pt x="1" y="19"/>
                      <a:pt x="1" y="38"/>
                    </a:cubicBezTo>
                    <a:lnTo>
                      <a:pt x="1" y="7302"/>
                    </a:lnTo>
                    <a:cubicBezTo>
                      <a:pt x="1" y="7320"/>
                      <a:pt x="19" y="7339"/>
                      <a:pt x="38" y="7339"/>
                    </a:cubicBezTo>
                    <a:lnTo>
                      <a:pt x="12162" y="7339"/>
                    </a:lnTo>
                    <a:cubicBezTo>
                      <a:pt x="12181" y="7339"/>
                      <a:pt x="12199" y="7320"/>
                      <a:pt x="12199" y="7302"/>
                    </a:cubicBezTo>
                    <a:lnTo>
                      <a:pt x="12199" y="38"/>
                    </a:lnTo>
                    <a:cubicBezTo>
                      <a:pt x="12199" y="19"/>
                      <a:pt x="12181" y="1"/>
                      <a:pt x="1216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19"/>
              <p:cNvSpPr/>
              <p:nvPr/>
            </p:nvSpPr>
            <p:spPr>
              <a:xfrm>
                <a:off x="7299800" y="2346750"/>
                <a:ext cx="308025" cy="186250"/>
              </a:xfrm>
              <a:custGeom>
                <a:avLst/>
                <a:gdLst/>
                <a:ahLst/>
                <a:cxnLst/>
                <a:rect l="l" t="t" r="r" b="b"/>
                <a:pathLst>
                  <a:path w="12321" h="7450" extrusionOk="0">
                    <a:moveTo>
                      <a:pt x="12200" y="112"/>
                    </a:moveTo>
                    <a:lnTo>
                      <a:pt x="12200" y="7338"/>
                    </a:lnTo>
                    <a:lnTo>
                      <a:pt x="112" y="7338"/>
                    </a:lnTo>
                    <a:lnTo>
                      <a:pt x="112" y="112"/>
                    </a:lnTo>
                    <a:close/>
                    <a:moveTo>
                      <a:pt x="94" y="0"/>
                    </a:moveTo>
                    <a:cubicBezTo>
                      <a:pt x="47" y="0"/>
                      <a:pt x="1" y="37"/>
                      <a:pt x="1" y="93"/>
                    </a:cubicBezTo>
                    <a:lnTo>
                      <a:pt x="1" y="7357"/>
                    </a:lnTo>
                    <a:cubicBezTo>
                      <a:pt x="1" y="7412"/>
                      <a:pt x="47" y="7449"/>
                      <a:pt x="94" y="7449"/>
                    </a:cubicBezTo>
                    <a:lnTo>
                      <a:pt x="12218" y="7449"/>
                    </a:lnTo>
                    <a:cubicBezTo>
                      <a:pt x="12274" y="7449"/>
                      <a:pt x="12320" y="7412"/>
                      <a:pt x="12320" y="7357"/>
                    </a:cubicBezTo>
                    <a:lnTo>
                      <a:pt x="12320" y="93"/>
                    </a:lnTo>
                    <a:cubicBezTo>
                      <a:pt x="12320" y="37"/>
                      <a:pt x="12274" y="0"/>
                      <a:pt x="122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19"/>
              <p:cNvSpPr/>
              <p:nvPr/>
            </p:nvSpPr>
            <p:spPr>
              <a:xfrm>
                <a:off x="7510150" y="2385250"/>
                <a:ext cx="67525" cy="103925"/>
              </a:xfrm>
              <a:custGeom>
                <a:avLst/>
                <a:gdLst/>
                <a:ahLst/>
                <a:cxnLst/>
                <a:rect l="l" t="t" r="r" b="b"/>
                <a:pathLst>
                  <a:path w="2701" h="4157" extrusionOk="0">
                    <a:moveTo>
                      <a:pt x="19" y="0"/>
                    </a:moveTo>
                    <a:cubicBezTo>
                      <a:pt x="10" y="0"/>
                      <a:pt x="1" y="9"/>
                      <a:pt x="1" y="19"/>
                    </a:cubicBezTo>
                    <a:lnTo>
                      <a:pt x="1" y="4138"/>
                    </a:lnTo>
                    <a:cubicBezTo>
                      <a:pt x="1" y="4147"/>
                      <a:pt x="10" y="4156"/>
                      <a:pt x="19" y="4156"/>
                    </a:cubicBezTo>
                    <a:lnTo>
                      <a:pt x="2682" y="4156"/>
                    </a:lnTo>
                    <a:cubicBezTo>
                      <a:pt x="2691" y="4156"/>
                      <a:pt x="2700" y="4147"/>
                      <a:pt x="2700" y="4138"/>
                    </a:cubicBezTo>
                    <a:lnTo>
                      <a:pt x="2700" y="19"/>
                    </a:lnTo>
                    <a:cubicBezTo>
                      <a:pt x="2700" y="0"/>
                      <a:pt x="2691" y="0"/>
                      <a:pt x="268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19"/>
              <p:cNvSpPr/>
              <p:nvPr/>
            </p:nvSpPr>
            <p:spPr>
              <a:xfrm>
                <a:off x="7508775" y="2383625"/>
                <a:ext cx="70300" cy="107175"/>
              </a:xfrm>
              <a:custGeom>
                <a:avLst/>
                <a:gdLst/>
                <a:ahLst/>
                <a:cxnLst/>
                <a:rect l="l" t="t" r="r" b="b"/>
                <a:pathLst>
                  <a:path w="2812" h="4287" extrusionOk="0">
                    <a:moveTo>
                      <a:pt x="2700" y="121"/>
                    </a:moveTo>
                    <a:lnTo>
                      <a:pt x="2700" y="4165"/>
                    </a:lnTo>
                    <a:lnTo>
                      <a:pt x="112" y="4165"/>
                    </a:lnTo>
                    <a:lnTo>
                      <a:pt x="112" y="121"/>
                    </a:lnTo>
                    <a:close/>
                    <a:moveTo>
                      <a:pt x="74" y="0"/>
                    </a:moveTo>
                    <a:cubicBezTo>
                      <a:pt x="37" y="0"/>
                      <a:pt x="0" y="37"/>
                      <a:pt x="0" y="84"/>
                    </a:cubicBezTo>
                    <a:lnTo>
                      <a:pt x="0" y="4203"/>
                    </a:lnTo>
                    <a:cubicBezTo>
                      <a:pt x="0" y="4249"/>
                      <a:pt x="37" y="4286"/>
                      <a:pt x="74" y="4286"/>
                    </a:cubicBezTo>
                    <a:lnTo>
                      <a:pt x="2737" y="4286"/>
                    </a:lnTo>
                    <a:cubicBezTo>
                      <a:pt x="2774" y="4286"/>
                      <a:pt x="2811" y="4249"/>
                      <a:pt x="2811" y="4203"/>
                    </a:cubicBezTo>
                    <a:lnTo>
                      <a:pt x="2811" y="84"/>
                    </a:lnTo>
                    <a:cubicBezTo>
                      <a:pt x="2811" y="37"/>
                      <a:pt x="2774" y="0"/>
                      <a:pt x="27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19"/>
              <p:cNvSpPr/>
              <p:nvPr/>
            </p:nvSpPr>
            <p:spPr>
              <a:xfrm>
                <a:off x="7511775" y="2387100"/>
                <a:ext cx="65200" cy="10090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4036" extrusionOk="0">
                    <a:moveTo>
                      <a:pt x="1" y="0"/>
                    </a:moveTo>
                    <a:lnTo>
                      <a:pt x="2608" y="403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19"/>
              <p:cNvSpPr/>
              <p:nvPr/>
            </p:nvSpPr>
            <p:spPr>
              <a:xfrm>
                <a:off x="7510150" y="2385700"/>
                <a:ext cx="68450" cy="103700"/>
              </a:xfrm>
              <a:custGeom>
                <a:avLst/>
                <a:gdLst/>
                <a:ahLst/>
                <a:cxnLst/>
                <a:rect l="l" t="t" r="r" b="b"/>
                <a:pathLst>
                  <a:path w="2738" h="4148" extrusionOk="0">
                    <a:moveTo>
                      <a:pt x="70" y="0"/>
                    </a:moveTo>
                    <a:cubicBezTo>
                      <a:pt x="59" y="0"/>
                      <a:pt x="48" y="3"/>
                      <a:pt x="38" y="10"/>
                    </a:cubicBezTo>
                    <a:cubicBezTo>
                      <a:pt x="10" y="29"/>
                      <a:pt x="1" y="66"/>
                      <a:pt x="19" y="93"/>
                    </a:cubicBezTo>
                    <a:lnTo>
                      <a:pt x="2626" y="4120"/>
                    </a:lnTo>
                    <a:cubicBezTo>
                      <a:pt x="2635" y="4138"/>
                      <a:pt x="2654" y="4147"/>
                      <a:pt x="2673" y="4147"/>
                    </a:cubicBezTo>
                    <a:cubicBezTo>
                      <a:pt x="2682" y="4147"/>
                      <a:pt x="2691" y="4147"/>
                      <a:pt x="2700" y="4138"/>
                    </a:cubicBezTo>
                    <a:cubicBezTo>
                      <a:pt x="2728" y="4120"/>
                      <a:pt x="2738" y="4082"/>
                      <a:pt x="2719" y="4055"/>
                    </a:cubicBezTo>
                    <a:lnTo>
                      <a:pt x="121" y="29"/>
                    </a:lnTo>
                    <a:cubicBezTo>
                      <a:pt x="109" y="11"/>
                      <a:pt x="90" y="0"/>
                      <a:pt x="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19"/>
              <p:cNvSpPr/>
              <p:nvPr/>
            </p:nvSpPr>
            <p:spPr>
              <a:xfrm>
                <a:off x="7510625" y="2386875"/>
                <a:ext cx="64950" cy="10230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4092" extrusionOk="0">
                    <a:moveTo>
                      <a:pt x="2598" y="0"/>
                    </a:moveTo>
                    <a:lnTo>
                      <a:pt x="0" y="409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19"/>
              <p:cNvSpPr/>
              <p:nvPr/>
            </p:nvSpPr>
            <p:spPr>
              <a:xfrm>
                <a:off x="7509000" y="2385325"/>
                <a:ext cx="68200" cy="105475"/>
              </a:xfrm>
              <a:custGeom>
                <a:avLst/>
                <a:gdLst/>
                <a:ahLst/>
                <a:cxnLst/>
                <a:rect l="l" t="t" r="r" b="b"/>
                <a:pathLst>
                  <a:path w="2728" h="4219" extrusionOk="0">
                    <a:moveTo>
                      <a:pt x="2667" y="1"/>
                    </a:moveTo>
                    <a:cubicBezTo>
                      <a:pt x="2648" y="1"/>
                      <a:pt x="2628" y="7"/>
                      <a:pt x="2617" y="25"/>
                    </a:cubicBezTo>
                    <a:lnTo>
                      <a:pt x="19" y="4125"/>
                    </a:lnTo>
                    <a:cubicBezTo>
                      <a:pt x="0" y="4153"/>
                      <a:pt x="10" y="4190"/>
                      <a:pt x="38" y="4209"/>
                    </a:cubicBezTo>
                    <a:cubicBezTo>
                      <a:pt x="47" y="4209"/>
                      <a:pt x="56" y="4218"/>
                      <a:pt x="65" y="4218"/>
                    </a:cubicBezTo>
                    <a:cubicBezTo>
                      <a:pt x="84" y="4218"/>
                      <a:pt x="103" y="4209"/>
                      <a:pt x="121" y="4190"/>
                    </a:cubicBezTo>
                    <a:lnTo>
                      <a:pt x="2719" y="90"/>
                    </a:lnTo>
                    <a:cubicBezTo>
                      <a:pt x="2728" y="62"/>
                      <a:pt x="2728" y="25"/>
                      <a:pt x="2700" y="6"/>
                    </a:cubicBezTo>
                    <a:cubicBezTo>
                      <a:pt x="2690" y="3"/>
                      <a:pt x="2678" y="1"/>
                      <a:pt x="266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19"/>
              <p:cNvSpPr/>
              <p:nvPr/>
            </p:nvSpPr>
            <p:spPr>
              <a:xfrm>
                <a:off x="7340175" y="2391050"/>
                <a:ext cx="143350" cy="3025"/>
              </a:xfrm>
              <a:custGeom>
                <a:avLst/>
                <a:gdLst/>
                <a:ahLst/>
                <a:cxnLst/>
                <a:rect l="l" t="t" r="r" b="b"/>
                <a:pathLst>
                  <a:path w="5734" h="121" extrusionOk="0">
                    <a:moveTo>
                      <a:pt x="56" y="0"/>
                    </a:moveTo>
                    <a:cubicBezTo>
                      <a:pt x="28" y="0"/>
                      <a:pt x="0" y="28"/>
                      <a:pt x="0" y="65"/>
                    </a:cubicBezTo>
                    <a:cubicBezTo>
                      <a:pt x="0" y="93"/>
                      <a:pt x="28" y="121"/>
                      <a:pt x="56" y="121"/>
                    </a:cubicBezTo>
                    <a:lnTo>
                      <a:pt x="5677" y="121"/>
                    </a:lnTo>
                    <a:cubicBezTo>
                      <a:pt x="5705" y="121"/>
                      <a:pt x="5733" y="93"/>
                      <a:pt x="5733" y="65"/>
                    </a:cubicBezTo>
                    <a:cubicBezTo>
                      <a:pt x="5733" y="28"/>
                      <a:pt x="5705" y="0"/>
                      <a:pt x="56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19"/>
              <p:cNvSpPr/>
              <p:nvPr/>
            </p:nvSpPr>
            <p:spPr>
              <a:xfrm>
                <a:off x="7340175" y="2412375"/>
                <a:ext cx="52200" cy="3050"/>
              </a:xfrm>
              <a:custGeom>
                <a:avLst/>
                <a:gdLst/>
                <a:ahLst/>
                <a:cxnLst/>
                <a:rect l="l" t="t" r="r" b="b"/>
                <a:pathLst>
                  <a:path w="2088" h="122" extrusionOk="0">
                    <a:moveTo>
                      <a:pt x="56" y="1"/>
                    </a:moveTo>
                    <a:cubicBezTo>
                      <a:pt x="28" y="1"/>
                      <a:pt x="0" y="28"/>
                      <a:pt x="0" y="56"/>
                    </a:cubicBezTo>
                    <a:cubicBezTo>
                      <a:pt x="0" y="93"/>
                      <a:pt x="28" y="121"/>
                      <a:pt x="56" y="121"/>
                    </a:cubicBezTo>
                    <a:lnTo>
                      <a:pt x="2032" y="121"/>
                    </a:lnTo>
                    <a:cubicBezTo>
                      <a:pt x="2069" y="121"/>
                      <a:pt x="2087" y="93"/>
                      <a:pt x="2087" y="56"/>
                    </a:cubicBezTo>
                    <a:cubicBezTo>
                      <a:pt x="2087" y="28"/>
                      <a:pt x="2069" y="1"/>
                      <a:pt x="203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19"/>
              <p:cNvSpPr/>
              <p:nvPr/>
            </p:nvSpPr>
            <p:spPr>
              <a:xfrm>
                <a:off x="7409750" y="2412375"/>
                <a:ext cx="62875" cy="3050"/>
              </a:xfrm>
              <a:custGeom>
                <a:avLst/>
                <a:gdLst/>
                <a:ahLst/>
                <a:cxnLst/>
                <a:rect l="l" t="t" r="r" b="b"/>
                <a:pathLst>
                  <a:path w="2515" h="122" extrusionOk="0">
                    <a:moveTo>
                      <a:pt x="65" y="1"/>
                    </a:moveTo>
                    <a:cubicBezTo>
                      <a:pt x="28" y="1"/>
                      <a:pt x="0" y="28"/>
                      <a:pt x="0" y="56"/>
                    </a:cubicBezTo>
                    <a:cubicBezTo>
                      <a:pt x="0" y="93"/>
                      <a:pt x="28" y="121"/>
                      <a:pt x="65" y="121"/>
                    </a:cubicBezTo>
                    <a:lnTo>
                      <a:pt x="2458" y="121"/>
                    </a:lnTo>
                    <a:cubicBezTo>
                      <a:pt x="2486" y="121"/>
                      <a:pt x="2514" y="93"/>
                      <a:pt x="2514" y="56"/>
                    </a:cubicBezTo>
                    <a:cubicBezTo>
                      <a:pt x="2514" y="28"/>
                      <a:pt x="2486" y="1"/>
                      <a:pt x="245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19"/>
              <p:cNvSpPr/>
              <p:nvPr/>
            </p:nvSpPr>
            <p:spPr>
              <a:xfrm>
                <a:off x="7340175" y="2477075"/>
                <a:ext cx="93025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3721" h="113" extrusionOk="0">
                    <a:moveTo>
                      <a:pt x="56" y="1"/>
                    </a:moveTo>
                    <a:cubicBezTo>
                      <a:pt x="28" y="1"/>
                      <a:pt x="0" y="29"/>
                      <a:pt x="0" y="56"/>
                    </a:cubicBezTo>
                    <a:cubicBezTo>
                      <a:pt x="0" y="93"/>
                      <a:pt x="28" y="112"/>
                      <a:pt x="56" y="112"/>
                    </a:cubicBezTo>
                    <a:lnTo>
                      <a:pt x="3655" y="112"/>
                    </a:lnTo>
                    <a:cubicBezTo>
                      <a:pt x="3692" y="112"/>
                      <a:pt x="3720" y="93"/>
                      <a:pt x="3720" y="56"/>
                    </a:cubicBezTo>
                    <a:cubicBezTo>
                      <a:pt x="3720" y="29"/>
                      <a:pt x="3692" y="1"/>
                      <a:pt x="365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19"/>
              <p:cNvSpPr/>
              <p:nvPr/>
            </p:nvSpPr>
            <p:spPr>
              <a:xfrm>
                <a:off x="7340175" y="2434875"/>
                <a:ext cx="144500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5780" h="112" extrusionOk="0">
                    <a:moveTo>
                      <a:pt x="56" y="0"/>
                    </a:moveTo>
                    <a:cubicBezTo>
                      <a:pt x="28" y="0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5724" y="112"/>
                    </a:lnTo>
                    <a:cubicBezTo>
                      <a:pt x="5761" y="112"/>
                      <a:pt x="5779" y="84"/>
                      <a:pt x="5779" y="56"/>
                    </a:cubicBezTo>
                    <a:cubicBezTo>
                      <a:pt x="5779" y="19"/>
                      <a:pt x="5761" y="0"/>
                      <a:pt x="572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19"/>
              <p:cNvSpPr/>
              <p:nvPr/>
            </p:nvSpPr>
            <p:spPr>
              <a:xfrm>
                <a:off x="7340175" y="2456200"/>
                <a:ext cx="47800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13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1855" y="112"/>
                    </a:lnTo>
                    <a:cubicBezTo>
                      <a:pt x="1883" y="112"/>
                      <a:pt x="1911" y="84"/>
                      <a:pt x="1911" y="56"/>
                    </a:cubicBezTo>
                    <a:cubicBezTo>
                      <a:pt x="1911" y="19"/>
                      <a:pt x="1883" y="1"/>
                      <a:pt x="18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19"/>
              <p:cNvSpPr/>
              <p:nvPr/>
            </p:nvSpPr>
            <p:spPr>
              <a:xfrm>
                <a:off x="7398850" y="2456200"/>
                <a:ext cx="84675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3387" h="113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3330" y="112"/>
                    </a:lnTo>
                    <a:cubicBezTo>
                      <a:pt x="3358" y="112"/>
                      <a:pt x="3386" y="84"/>
                      <a:pt x="3386" y="56"/>
                    </a:cubicBezTo>
                    <a:cubicBezTo>
                      <a:pt x="3386" y="19"/>
                      <a:pt x="3358" y="1"/>
                      <a:pt x="333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19"/>
              <p:cNvSpPr/>
              <p:nvPr/>
            </p:nvSpPr>
            <p:spPr>
              <a:xfrm>
                <a:off x="7414375" y="2425125"/>
                <a:ext cx="500" cy="8850"/>
              </a:xfrm>
              <a:custGeom>
                <a:avLst/>
                <a:gdLst/>
                <a:ahLst/>
                <a:cxnLst/>
                <a:rect l="l" t="t" r="r" b="b"/>
                <a:pathLst>
                  <a:path w="20" h="354" extrusionOk="0">
                    <a:moveTo>
                      <a:pt x="19" y="353"/>
                    </a:moveTo>
                    <a:cubicBezTo>
                      <a:pt x="19" y="233"/>
                      <a:pt x="19" y="121"/>
                      <a:pt x="1" y="1"/>
                    </a:cubicBezTo>
                    <a:lnTo>
                      <a:pt x="1" y="1"/>
                    </a:lnTo>
                    <a:lnTo>
                      <a:pt x="1" y="1"/>
                    </a:lnTo>
                    <a:cubicBezTo>
                      <a:pt x="19" y="121"/>
                      <a:pt x="19" y="233"/>
                      <a:pt x="19" y="35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19"/>
              <p:cNvSpPr/>
              <p:nvPr/>
            </p:nvSpPr>
            <p:spPr>
              <a:xfrm>
                <a:off x="7106150" y="2233800"/>
                <a:ext cx="232650" cy="165625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6625" extrusionOk="0">
                    <a:moveTo>
                      <a:pt x="168" y="1"/>
                    </a:moveTo>
                    <a:cubicBezTo>
                      <a:pt x="75" y="1"/>
                      <a:pt x="1" y="75"/>
                      <a:pt x="1" y="168"/>
                    </a:cubicBezTo>
                    <a:lnTo>
                      <a:pt x="1" y="6457"/>
                    </a:lnTo>
                    <a:cubicBezTo>
                      <a:pt x="1" y="6550"/>
                      <a:pt x="75" y="6624"/>
                      <a:pt x="168" y="6624"/>
                    </a:cubicBezTo>
                    <a:lnTo>
                      <a:pt x="9129" y="6624"/>
                    </a:lnTo>
                    <a:cubicBezTo>
                      <a:pt x="9222" y="6624"/>
                      <a:pt x="9305" y="6550"/>
                      <a:pt x="9305" y="6457"/>
                    </a:cubicBezTo>
                    <a:lnTo>
                      <a:pt x="9305" y="168"/>
                    </a:lnTo>
                    <a:cubicBezTo>
                      <a:pt x="9305" y="75"/>
                      <a:pt x="9222" y="1"/>
                      <a:pt x="91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19"/>
              <p:cNvSpPr/>
              <p:nvPr/>
            </p:nvSpPr>
            <p:spPr>
              <a:xfrm>
                <a:off x="7104525" y="2232175"/>
                <a:ext cx="235675" cy="168850"/>
              </a:xfrm>
              <a:custGeom>
                <a:avLst/>
                <a:gdLst/>
                <a:ahLst/>
                <a:cxnLst/>
                <a:rect l="l" t="t" r="r" b="b"/>
                <a:pathLst>
                  <a:path w="9427" h="6754" extrusionOk="0">
                    <a:moveTo>
                      <a:pt x="9194" y="121"/>
                    </a:moveTo>
                    <a:cubicBezTo>
                      <a:pt x="9259" y="121"/>
                      <a:pt x="9305" y="177"/>
                      <a:pt x="9305" y="233"/>
                    </a:cubicBezTo>
                    <a:lnTo>
                      <a:pt x="9305" y="6522"/>
                    </a:lnTo>
                    <a:cubicBezTo>
                      <a:pt x="9305" y="6587"/>
                      <a:pt x="9259" y="6633"/>
                      <a:pt x="9194" y="6633"/>
                    </a:cubicBezTo>
                    <a:lnTo>
                      <a:pt x="233" y="6633"/>
                    </a:lnTo>
                    <a:cubicBezTo>
                      <a:pt x="168" y="6633"/>
                      <a:pt x="122" y="6587"/>
                      <a:pt x="122" y="6522"/>
                    </a:cubicBezTo>
                    <a:lnTo>
                      <a:pt x="122" y="233"/>
                    </a:lnTo>
                    <a:cubicBezTo>
                      <a:pt x="122" y="177"/>
                      <a:pt x="177" y="121"/>
                      <a:pt x="233" y="121"/>
                    </a:cubicBezTo>
                    <a:close/>
                    <a:moveTo>
                      <a:pt x="233" y="1"/>
                    </a:moveTo>
                    <a:cubicBezTo>
                      <a:pt x="103" y="1"/>
                      <a:pt x="1" y="112"/>
                      <a:pt x="1" y="233"/>
                    </a:cubicBezTo>
                    <a:lnTo>
                      <a:pt x="1" y="6522"/>
                    </a:lnTo>
                    <a:cubicBezTo>
                      <a:pt x="1" y="6652"/>
                      <a:pt x="103" y="6754"/>
                      <a:pt x="233" y="6754"/>
                    </a:cubicBezTo>
                    <a:lnTo>
                      <a:pt x="9194" y="6754"/>
                    </a:lnTo>
                    <a:cubicBezTo>
                      <a:pt x="9324" y="6754"/>
                      <a:pt x="9426" y="6652"/>
                      <a:pt x="9426" y="6522"/>
                    </a:cubicBezTo>
                    <a:lnTo>
                      <a:pt x="9426" y="233"/>
                    </a:lnTo>
                    <a:cubicBezTo>
                      <a:pt x="9426" y="112"/>
                      <a:pt x="9324" y="1"/>
                      <a:pt x="91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19"/>
              <p:cNvSpPr/>
              <p:nvPr/>
            </p:nvSpPr>
            <p:spPr>
              <a:xfrm>
                <a:off x="7119150" y="2221275"/>
                <a:ext cx="232625" cy="27850"/>
              </a:xfrm>
              <a:custGeom>
                <a:avLst/>
                <a:gdLst/>
                <a:ahLst/>
                <a:cxnLst/>
                <a:rect l="l" t="t" r="r" b="b"/>
                <a:pathLst>
                  <a:path w="9305" h="1114" extrusionOk="0">
                    <a:moveTo>
                      <a:pt x="204" y="1"/>
                    </a:moveTo>
                    <a:cubicBezTo>
                      <a:pt x="93" y="1"/>
                      <a:pt x="0" y="93"/>
                      <a:pt x="0" y="205"/>
                    </a:cubicBezTo>
                    <a:lnTo>
                      <a:pt x="0" y="1114"/>
                    </a:lnTo>
                    <a:lnTo>
                      <a:pt x="9305" y="1114"/>
                    </a:lnTo>
                    <a:lnTo>
                      <a:pt x="9305" y="260"/>
                    </a:lnTo>
                    <a:cubicBezTo>
                      <a:pt x="9305" y="112"/>
                      <a:pt x="9184" y="1"/>
                      <a:pt x="90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19"/>
              <p:cNvSpPr/>
              <p:nvPr/>
            </p:nvSpPr>
            <p:spPr>
              <a:xfrm>
                <a:off x="7117750" y="2219650"/>
                <a:ext cx="235425" cy="30875"/>
              </a:xfrm>
              <a:custGeom>
                <a:avLst/>
                <a:gdLst/>
                <a:ahLst/>
                <a:cxnLst/>
                <a:rect l="l" t="t" r="r" b="b"/>
                <a:pathLst>
                  <a:path w="9417" h="1235" extrusionOk="0">
                    <a:moveTo>
                      <a:pt x="9092" y="121"/>
                    </a:moveTo>
                    <a:cubicBezTo>
                      <a:pt x="9203" y="121"/>
                      <a:pt x="9296" y="214"/>
                      <a:pt x="9296" y="325"/>
                    </a:cubicBezTo>
                    <a:lnTo>
                      <a:pt x="9296" y="1123"/>
                    </a:lnTo>
                    <a:lnTo>
                      <a:pt x="112" y="1123"/>
                    </a:lnTo>
                    <a:lnTo>
                      <a:pt x="112" y="270"/>
                    </a:lnTo>
                    <a:cubicBezTo>
                      <a:pt x="112" y="186"/>
                      <a:pt x="177" y="121"/>
                      <a:pt x="260" y="121"/>
                    </a:cubicBezTo>
                    <a:close/>
                    <a:moveTo>
                      <a:pt x="260" y="1"/>
                    </a:moveTo>
                    <a:cubicBezTo>
                      <a:pt x="112" y="1"/>
                      <a:pt x="1" y="121"/>
                      <a:pt x="1" y="270"/>
                    </a:cubicBezTo>
                    <a:lnTo>
                      <a:pt x="1" y="1234"/>
                    </a:lnTo>
                    <a:lnTo>
                      <a:pt x="9417" y="1234"/>
                    </a:lnTo>
                    <a:lnTo>
                      <a:pt x="9417" y="325"/>
                    </a:lnTo>
                    <a:cubicBezTo>
                      <a:pt x="9417" y="149"/>
                      <a:pt x="9268" y="1"/>
                      <a:pt x="90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19"/>
              <p:cNvSpPr/>
              <p:nvPr/>
            </p:nvSpPr>
            <p:spPr>
              <a:xfrm>
                <a:off x="7143950" y="2229150"/>
                <a:ext cx="11400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456" h="456" extrusionOk="0">
                    <a:moveTo>
                      <a:pt x="233" y="112"/>
                    </a:moveTo>
                    <a:cubicBezTo>
                      <a:pt x="289" y="112"/>
                      <a:pt x="344" y="168"/>
                      <a:pt x="344" y="224"/>
                    </a:cubicBezTo>
                    <a:cubicBezTo>
                      <a:pt x="344" y="289"/>
                      <a:pt x="289" y="344"/>
                      <a:pt x="233" y="344"/>
                    </a:cubicBezTo>
                    <a:cubicBezTo>
                      <a:pt x="168" y="344"/>
                      <a:pt x="112" y="289"/>
                      <a:pt x="112" y="224"/>
                    </a:cubicBezTo>
                    <a:cubicBezTo>
                      <a:pt x="112" y="168"/>
                      <a:pt x="168" y="112"/>
                      <a:pt x="233" y="112"/>
                    </a:cubicBezTo>
                    <a:close/>
                    <a:moveTo>
                      <a:pt x="233" y="1"/>
                    </a:moveTo>
                    <a:cubicBezTo>
                      <a:pt x="103" y="1"/>
                      <a:pt x="1" y="103"/>
                      <a:pt x="1" y="233"/>
                    </a:cubicBezTo>
                    <a:cubicBezTo>
                      <a:pt x="1" y="354"/>
                      <a:pt x="103" y="456"/>
                      <a:pt x="233" y="456"/>
                    </a:cubicBezTo>
                    <a:cubicBezTo>
                      <a:pt x="353" y="456"/>
                      <a:pt x="456" y="354"/>
                      <a:pt x="456" y="233"/>
                    </a:cubicBezTo>
                    <a:cubicBezTo>
                      <a:pt x="456" y="103"/>
                      <a:pt x="353" y="1"/>
                      <a:pt x="2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19"/>
              <p:cNvSpPr/>
              <p:nvPr/>
            </p:nvSpPr>
            <p:spPr>
              <a:xfrm>
                <a:off x="7160650" y="2229150"/>
                <a:ext cx="11625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465" h="456" extrusionOk="0">
                    <a:moveTo>
                      <a:pt x="233" y="112"/>
                    </a:moveTo>
                    <a:cubicBezTo>
                      <a:pt x="298" y="112"/>
                      <a:pt x="344" y="168"/>
                      <a:pt x="344" y="224"/>
                    </a:cubicBezTo>
                    <a:cubicBezTo>
                      <a:pt x="344" y="289"/>
                      <a:pt x="298" y="344"/>
                      <a:pt x="233" y="344"/>
                    </a:cubicBezTo>
                    <a:cubicBezTo>
                      <a:pt x="168" y="344"/>
                      <a:pt x="122" y="289"/>
                      <a:pt x="122" y="224"/>
                    </a:cubicBezTo>
                    <a:cubicBezTo>
                      <a:pt x="122" y="168"/>
                      <a:pt x="168" y="112"/>
                      <a:pt x="233" y="112"/>
                    </a:cubicBezTo>
                    <a:close/>
                    <a:moveTo>
                      <a:pt x="233" y="1"/>
                    </a:moveTo>
                    <a:cubicBezTo>
                      <a:pt x="103" y="1"/>
                      <a:pt x="1" y="103"/>
                      <a:pt x="1" y="233"/>
                    </a:cubicBezTo>
                    <a:cubicBezTo>
                      <a:pt x="1" y="354"/>
                      <a:pt x="103" y="456"/>
                      <a:pt x="233" y="456"/>
                    </a:cubicBezTo>
                    <a:cubicBezTo>
                      <a:pt x="363" y="456"/>
                      <a:pt x="465" y="354"/>
                      <a:pt x="465" y="233"/>
                    </a:cubicBezTo>
                    <a:cubicBezTo>
                      <a:pt x="465" y="103"/>
                      <a:pt x="353" y="1"/>
                      <a:pt x="2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19"/>
              <p:cNvSpPr/>
              <p:nvPr/>
            </p:nvSpPr>
            <p:spPr>
              <a:xfrm>
                <a:off x="7127275" y="2229150"/>
                <a:ext cx="11600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464" h="456" extrusionOk="0">
                    <a:moveTo>
                      <a:pt x="232" y="112"/>
                    </a:moveTo>
                    <a:cubicBezTo>
                      <a:pt x="297" y="112"/>
                      <a:pt x="343" y="168"/>
                      <a:pt x="343" y="224"/>
                    </a:cubicBezTo>
                    <a:cubicBezTo>
                      <a:pt x="343" y="289"/>
                      <a:pt x="297" y="344"/>
                      <a:pt x="232" y="344"/>
                    </a:cubicBezTo>
                    <a:cubicBezTo>
                      <a:pt x="167" y="344"/>
                      <a:pt x="121" y="289"/>
                      <a:pt x="121" y="224"/>
                    </a:cubicBezTo>
                    <a:cubicBezTo>
                      <a:pt x="121" y="168"/>
                      <a:pt x="167" y="112"/>
                      <a:pt x="232" y="112"/>
                    </a:cubicBezTo>
                    <a:close/>
                    <a:moveTo>
                      <a:pt x="232" y="1"/>
                    </a:moveTo>
                    <a:cubicBezTo>
                      <a:pt x="102" y="1"/>
                      <a:pt x="0" y="103"/>
                      <a:pt x="0" y="233"/>
                    </a:cubicBezTo>
                    <a:cubicBezTo>
                      <a:pt x="0" y="354"/>
                      <a:pt x="102" y="456"/>
                      <a:pt x="232" y="456"/>
                    </a:cubicBezTo>
                    <a:cubicBezTo>
                      <a:pt x="362" y="456"/>
                      <a:pt x="464" y="354"/>
                      <a:pt x="464" y="233"/>
                    </a:cubicBezTo>
                    <a:cubicBezTo>
                      <a:pt x="464" y="103"/>
                      <a:pt x="362" y="1"/>
                      <a:pt x="2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19"/>
              <p:cNvSpPr/>
              <p:nvPr/>
            </p:nvSpPr>
            <p:spPr>
              <a:xfrm>
                <a:off x="7118925" y="2249100"/>
                <a:ext cx="232625" cy="136625"/>
              </a:xfrm>
              <a:custGeom>
                <a:avLst/>
                <a:gdLst/>
                <a:ahLst/>
                <a:cxnLst/>
                <a:rect l="l" t="t" r="r" b="b"/>
                <a:pathLst>
                  <a:path w="9305" h="5465" extrusionOk="0">
                    <a:moveTo>
                      <a:pt x="37" y="1"/>
                    </a:moveTo>
                    <a:cubicBezTo>
                      <a:pt x="19" y="1"/>
                      <a:pt x="0" y="19"/>
                      <a:pt x="0" y="29"/>
                    </a:cubicBezTo>
                    <a:lnTo>
                      <a:pt x="0" y="5437"/>
                    </a:lnTo>
                    <a:cubicBezTo>
                      <a:pt x="0" y="5455"/>
                      <a:pt x="19" y="5465"/>
                      <a:pt x="37" y="5465"/>
                    </a:cubicBezTo>
                    <a:lnTo>
                      <a:pt x="9277" y="5465"/>
                    </a:lnTo>
                    <a:cubicBezTo>
                      <a:pt x="9295" y="5465"/>
                      <a:pt x="9305" y="5455"/>
                      <a:pt x="9305" y="5437"/>
                    </a:cubicBezTo>
                    <a:lnTo>
                      <a:pt x="9305" y="29"/>
                    </a:lnTo>
                    <a:cubicBezTo>
                      <a:pt x="9305" y="19"/>
                      <a:pt x="9295" y="1"/>
                      <a:pt x="92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19"/>
              <p:cNvSpPr/>
              <p:nvPr/>
            </p:nvSpPr>
            <p:spPr>
              <a:xfrm>
                <a:off x="7117525" y="2247725"/>
                <a:ext cx="235650" cy="139625"/>
              </a:xfrm>
              <a:custGeom>
                <a:avLst/>
                <a:gdLst/>
                <a:ahLst/>
                <a:cxnLst/>
                <a:rect l="l" t="t" r="r" b="b"/>
                <a:pathLst>
                  <a:path w="9426" h="5585" extrusionOk="0">
                    <a:moveTo>
                      <a:pt x="9305" y="111"/>
                    </a:moveTo>
                    <a:lnTo>
                      <a:pt x="9305" y="5464"/>
                    </a:lnTo>
                    <a:lnTo>
                      <a:pt x="121" y="5464"/>
                    </a:lnTo>
                    <a:lnTo>
                      <a:pt x="121" y="111"/>
                    </a:lnTo>
                    <a:close/>
                    <a:moveTo>
                      <a:pt x="93" y="0"/>
                    </a:moveTo>
                    <a:cubicBezTo>
                      <a:pt x="38" y="0"/>
                      <a:pt x="0" y="37"/>
                      <a:pt x="0" y="84"/>
                    </a:cubicBezTo>
                    <a:lnTo>
                      <a:pt x="0" y="5492"/>
                    </a:lnTo>
                    <a:cubicBezTo>
                      <a:pt x="0" y="5538"/>
                      <a:pt x="38" y="5585"/>
                      <a:pt x="93" y="5585"/>
                    </a:cubicBezTo>
                    <a:lnTo>
                      <a:pt x="9333" y="5585"/>
                    </a:lnTo>
                    <a:cubicBezTo>
                      <a:pt x="9379" y="5585"/>
                      <a:pt x="9426" y="5538"/>
                      <a:pt x="9426" y="5492"/>
                    </a:cubicBezTo>
                    <a:lnTo>
                      <a:pt x="9426" y="84"/>
                    </a:lnTo>
                    <a:cubicBezTo>
                      <a:pt x="9426" y="37"/>
                      <a:pt x="9379" y="0"/>
                      <a:pt x="93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19"/>
              <p:cNvSpPr/>
              <p:nvPr/>
            </p:nvSpPr>
            <p:spPr>
              <a:xfrm>
                <a:off x="7224200" y="2280875"/>
                <a:ext cx="98600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3944" h="113" extrusionOk="0">
                    <a:moveTo>
                      <a:pt x="56" y="1"/>
                    </a:moveTo>
                    <a:cubicBezTo>
                      <a:pt x="19" y="1"/>
                      <a:pt x="1" y="19"/>
                      <a:pt x="1" y="56"/>
                    </a:cubicBezTo>
                    <a:cubicBezTo>
                      <a:pt x="1" y="84"/>
                      <a:pt x="19" y="112"/>
                      <a:pt x="56" y="112"/>
                    </a:cubicBezTo>
                    <a:lnTo>
                      <a:pt x="3888" y="112"/>
                    </a:lnTo>
                    <a:cubicBezTo>
                      <a:pt x="3915" y="112"/>
                      <a:pt x="3943" y="84"/>
                      <a:pt x="3943" y="56"/>
                    </a:cubicBezTo>
                    <a:cubicBezTo>
                      <a:pt x="3943" y="19"/>
                      <a:pt x="3915" y="1"/>
                      <a:pt x="388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19"/>
              <p:cNvSpPr/>
              <p:nvPr/>
            </p:nvSpPr>
            <p:spPr>
              <a:xfrm>
                <a:off x="7224200" y="2296650"/>
                <a:ext cx="36450" cy="3050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122" extrusionOk="0">
                    <a:moveTo>
                      <a:pt x="56" y="0"/>
                    </a:moveTo>
                    <a:cubicBezTo>
                      <a:pt x="19" y="0"/>
                      <a:pt x="1" y="28"/>
                      <a:pt x="1" y="56"/>
                    </a:cubicBezTo>
                    <a:cubicBezTo>
                      <a:pt x="1" y="93"/>
                      <a:pt x="19" y="121"/>
                      <a:pt x="56" y="121"/>
                    </a:cubicBezTo>
                    <a:lnTo>
                      <a:pt x="1401" y="121"/>
                    </a:lnTo>
                    <a:cubicBezTo>
                      <a:pt x="1429" y="121"/>
                      <a:pt x="1457" y="93"/>
                      <a:pt x="1457" y="56"/>
                    </a:cubicBezTo>
                    <a:cubicBezTo>
                      <a:pt x="1457" y="28"/>
                      <a:pt x="1429" y="0"/>
                      <a:pt x="140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19"/>
              <p:cNvSpPr/>
              <p:nvPr/>
            </p:nvSpPr>
            <p:spPr>
              <a:xfrm>
                <a:off x="7271525" y="2296650"/>
                <a:ext cx="43850" cy="3050"/>
              </a:xfrm>
              <a:custGeom>
                <a:avLst/>
                <a:gdLst/>
                <a:ahLst/>
                <a:cxnLst/>
                <a:rect l="l" t="t" r="r" b="b"/>
                <a:pathLst>
                  <a:path w="1754" h="122" extrusionOk="0">
                    <a:moveTo>
                      <a:pt x="65" y="0"/>
                    </a:moveTo>
                    <a:cubicBezTo>
                      <a:pt x="28" y="0"/>
                      <a:pt x="0" y="28"/>
                      <a:pt x="0" y="56"/>
                    </a:cubicBezTo>
                    <a:cubicBezTo>
                      <a:pt x="0" y="93"/>
                      <a:pt x="28" y="121"/>
                      <a:pt x="65" y="121"/>
                    </a:cubicBezTo>
                    <a:lnTo>
                      <a:pt x="1698" y="121"/>
                    </a:lnTo>
                    <a:cubicBezTo>
                      <a:pt x="1726" y="121"/>
                      <a:pt x="1753" y="93"/>
                      <a:pt x="1753" y="56"/>
                    </a:cubicBezTo>
                    <a:cubicBezTo>
                      <a:pt x="1753" y="28"/>
                      <a:pt x="1726" y="0"/>
                      <a:pt x="16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19"/>
              <p:cNvSpPr/>
              <p:nvPr/>
            </p:nvSpPr>
            <p:spPr>
              <a:xfrm>
                <a:off x="7224200" y="2344900"/>
                <a:ext cx="64275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2571" h="112" extrusionOk="0">
                    <a:moveTo>
                      <a:pt x="56" y="0"/>
                    </a:moveTo>
                    <a:cubicBezTo>
                      <a:pt x="19" y="0"/>
                      <a:pt x="1" y="19"/>
                      <a:pt x="1" y="56"/>
                    </a:cubicBezTo>
                    <a:cubicBezTo>
                      <a:pt x="1" y="84"/>
                      <a:pt x="19" y="111"/>
                      <a:pt x="56" y="111"/>
                    </a:cubicBezTo>
                    <a:lnTo>
                      <a:pt x="2515" y="111"/>
                    </a:lnTo>
                    <a:cubicBezTo>
                      <a:pt x="2543" y="111"/>
                      <a:pt x="2570" y="84"/>
                      <a:pt x="2570" y="56"/>
                    </a:cubicBezTo>
                    <a:cubicBezTo>
                      <a:pt x="2570" y="19"/>
                      <a:pt x="2543" y="0"/>
                      <a:pt x="251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19"/>
              <p:cNvSpPr/>
              <p:nvPr/>
            </p:nvSpPr>
            <p:spPr>
              <a:xfrm>
                <a:off x="7224200" y="2313350"/>
                <a:ext cx="99525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3981" h="112" extrusionOk="0">
                    <a:moveTo>
                      <a:pt x="56" y="0"/>
                    </a:moveTo>
                    <a:cubicBezTo>
                      <a:pt x="19" y="0"/>
                      <a:pt x="1" y="28"/>
                      <a:pt x="1" y="56"/>
                    </a:cubicBezTo>
                    <a:cubicBezTo>
                      <a:pt x="1" y="93"/>
                      <a:pt x="19" y="112"/>
                      <a:pt x="56" y="112"/>
                    </a:cubicBezTo>
                    <a:lnTo>
                      <a:pt x="3925" y="112"/>
                    </a:lnTo>
                    <a:cubicBezTo>
                      <a:pt x="3953" y="112"/>
                      <a:pt x="3980" y="93"/>
                      <a:pt x="3980" y="56"/>
                    </a:cubicBezTo>
                    <a:cubicBezTo>
                      <a:pt x="3980" y="28"/>
                      <a:pt x="3953" y="0"/>
                      <a:pt x="39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19"/>
              <p:cNvSpPr/>
              <p:nvPr/>
            </p:nvSpPr>
            <p:spPr>
              <a:xfrm>
                <a:off x="7224200" y="2329125"/>
                <a:ext cx="33425" cy="3025"/>
              </a:xfrm>
              <a:custGeom>
                <a:avLst/>
                <a:gdLst/>
                <a:ahLst/>
                <a:cxnLst/>
                <a:rect l="l" t="t" r="r" b="b"/>
                <a:pathLst>
                  <a:path w="1337" h="121" extrusionOk="0">
                    <a:moveTo>
                      <a:pt x="56" y="0"/>
                    </a:moveTo>
                    <a:cubicBezTo>
                      <a:pt x="19" y="0"/>
                      <a:pt x="1" y="28"/>
                      <a:pt x="1" y="65"/>
                    </a:cubicBezTo>
                    <a:cubicBezTo>
                      <a:pt x="1" y="93"/>
                      <a:pt x="19" y="121"/>
                      <a:pt x="56" y="121"/>
                    </a:cubicBezTo>
                    <a:lnTo>
                      <a:pt x="1281" y="121"/>
                    </a:lnTo>
                    <a:cubicBezTo>
                      <a:pt x="1309" y="121"/>
                      <a:pt x="1337" y="93"/>
                      <a:pt x="1337" y="65"/>
                    </a:cubicBezTo>
                    <a:cubicBezTo>
                      <a:pt x="1337" y="28"/>
                      <a:pt x="1309" y="0"/>
                      <a:pt x="12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19"/>
              <p:cNvSpPr/>
              <p:nvPr/>
            </p:nvSpPr>
            <p:spPr>
              <a:xfrm>
                <a:off x="7264100" y="2329125"/>
                <a:ext cx="58700" cy="3025"/>
              </a:xfrm>
              <a:custGeom>
                <a:avLst/>
                <a:gdLst/>
                <a:ahLst/>
                <a:cxnLst/>
                <a:rect l="l" t="t" r="r" b="b"/>
                <a:pathLst>
                  <a:path w="2348" h="121" extrusionOk="0">
                    <a:moveTo>
                      <a:pt x="56" y="0"/>
                    </a:moveTo>
                    <a:cubicBezTo>
                      <a:pt x="28" y="0"/>
                      <a:pt x="0" y="28"/>
                      <a:pt x="0" y="65"/>
                    </a:cubicBezTo>
                    <a:cubicBezTo>
                      <a:pt x="0" y="93"/>
                      <a:pt x="28" y="121"/>
                      <a:pt x="56" y="121"/>
                    </a:cubicBezTo>
                    <a:lnTo>
                      <a:pt x="2292" y="121"/>
                    </a:lnTo>
                    <a:cubicBezTo>
                      <a:pt x="2319" y="121"/>
                      <a:pt x="2347" y="93"/>
                      <a:pt x="2347" y="65"/>
                    </a:cubicBezTo>
                    <a:cubicBezTo>
                      <a:pt x="2347" y="28"/>
                      <a:pt x="2319" y="0"/>
                      <a:pt x="22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19"/>
              <p:cNvSpPr/>
              <p:nvPr/>
            </p:nvSpPr>
            <p:spPr>
              <a:xfrm>
                <a:off x="7136550" y="2273925"/>
                <a:ext cx="70525" cy="70525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2821" extrusionOk="0">
                    <a:moveTo>
                      <a:pt x="1410" y="0"/>
                    </a:moveTo>
                    <a:cubicBezTo>
                      <a:pt x="631" y="0"/>
                      <a:pt x="0" y="631"/>
                      <a:pt x="0" y="1410"/>
                    </a:cubicBezTo>
                    <a:cubicBezTo>
                      <a:pt x="0" y="2190"/>
                      <a:pt x="631" y="2820"/>
                      <a:pt x="1410" y="2820"/>
                    </a:cubicBezTo>
                    <a:cubicBezTo>
                      <a:pt x="2189" y="2820"/>
                      <a:pt x="2820" y="2190"/>
                      <a:pt x="2820" y="1410"/>
                    </a:cubicBezTo>
                    <a:lnTo>
                      <a:pt x="1410" y="1410"/>
                    </a:lnTo>
                    <a:lnTo>
                      <a:pt x="141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19"/>
              <p:cNvSpPr/>
              <p:nvPr/>
            </p:nvSpPr>
            <p:spPr>
              <a:xfrm>
                <a:off x="7135150" y="2272525"/>
                <a:ext cx="73300" cy="73550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2942" extrusionOk="0">
                    <a:moveTo>
                      <a:pt x="1411" y="121"/>
                    </a:moveTo>
                    <a:lnTo>
                      <a:pt x="1411" y="1466"/>
                    </a:lnTo>
                    <a:cubicBezTo>
                      <a:pt x="1411" y="1504"/>
                      <a:pt x="1438" y="1531"/>
                      <a:pt x="1466" y="1531"/>
                    </a:cubicBezTo>
                    <a:lnTo>
                      <a:pt x="2821" y="1531"/>
                    </a:lnTo>
                    <a:cubicBezTo>
                      <a:pt x="2783" y="2246"/>
                      <a:pt x="2190" y="2821"/>
                      <a:pt x="1466" y="2821"/>
                    </a:cubicBezTo>
                    <a:cubicBezTo>
                      <a:pt x="724" y="2821"/>
                      <a:pt x="112" y="2218"/>
                      <a:pt x="112" y="1466"/>
                    </a:cubicBezTo>
                    <a:cubicBezTo>
                      <a:pt x="112" y="743"/>
                      <a:pt x="687" y="149"/>
                      <a:pt x="1411" y="121"/>
                    </a:cubicBezTo>
                    <a:close/>
                    <a:moveTo>
                      <a:pt x="1466" y="1"/>
                    </a:moveTo>
                    <a:cubicBezTo>
                      <a:pt x="659" y="1"/>
                      <a:pt x="0" y="659"/>
                      <a:pt x="0" y="1476"/>
                    </a:cubicBezTo>
                    <a:cubicBezTo>
                      <a:pt x="0" y="2283"/>
                      <a:pt x="659" y="2941"/>
                      <a:pt x="1466" y="2941"/>
                    </a:cubicBezTo>
                    <a:cubicBezTo>
                      <a:pt x="2273" y="2941"/>
                      <a:pt x="2932" y="2283"/>
                      <a:pt x="2932" y="1476"/>
                    </a:cubicBezTo>
                    <a:cubicBezTo>
                      <a:pt x="2932" y="1439"/>
                      <a:pt x="2913" y="1411"/>
                      <a:pt x="2876" y="1411"/>
                    </a:cubicBezTo>
                    <a:lnTo>
                      <a:pt x="1522" y="1411"/>
                    </a:lnTo>
                    <a:lnTo>
                      <a:pt x="1522" y="56"/>
                    </a:lnTo>
                    <a:cubicBezTo>
                      <a:pt x="1522" y="29"/>
                      <a:pt x="1503" y="1"/>
                      <a:pt x="1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19"/>
              <p:cNvSpPr/>
              <p:nvPr/>
            </p:nvSpPr>
            <p:spPr>
              <a:xfrm>
                <a:off x="7133525" y="2274375"/>
                <a:ext cx="70525" cy="70550"/>
              </a:xfrm>
              <a:custGeom>
                <a:avLst/>
                <a:gdLst/>
                <a:ahLst/>
                <a:cxnLst/>
                <a:rect l="l" t="t" r="r" b="b"/>
                <a:pathLst>
                  <a:path w="2821" h="2822" extrusionOk="0">
                    <a:moveTo>
                      <a:pt x="1411" y="1"/>
                    </a:moveTo>
                    <a:cubicBezTo>
                      <a:pt x="631" y="1"/>
                      <a:pt x="1" y="632"/>
                      <a:pt x="1" y="1411"/>
                    </a:cubicBezTo>
                    <a:cubicBezTo>
                      <a:pt x="1" y="2190"/>
                      <a:pt x="631" y="2821"/>
                      <a:pt x="1411" y="2821"/>
                    </a:cubicBezTo>
                    <a:cubicBezTo>
                      <a:pt x="2190" y="2821"/>
                      <a:pt x="2821" y="2190"/>
                      <a:pt x="2821" y="1411"/>
                    </a:cubicBezTo>
                    <a:lnTo>
                      <a:pt x="1411" y="1411"/>
                    </a:lnTo>
                    <a:lnTo>
                      <a:pt x="141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19"/>
              <p:cNvSpPr/>
              <p:nvPr/>
            </p:nvSpPr>
            <p:spPr>
              <a:xfrm>
                <a:off x="7132125" y="2273000"/>
                <a:ext cx="73325" cy="73525"/>
              </a:xfrm>
              <a:custGeom>
                <a:avLst/>
                <a:gdLst/>
                <a:ahLst/>
                <a:cxnLst/>
                <a:rect l="l" t="t" r="r" b="b"/>
                <a:pathLst>
                  <a:path w="2933" h="2941" extrusionOk="0">
                    <a:moveTo>
                      <a:pt x="1411" y="121"/>
                    </a:moveTo>
                    <a:lnTo>
                      <a:pt x="1411" y="1531"/>
                    </a:lnTo>
                    <a:lnTo>
                      <a:pt x="2812" y="1531"/>
                    </a:lnTo>
                    <a:cubicBezTo>
                      <a:pt x="2784" y="2245"/>
                      <a:pt x="2190" y="2820"/>
                      <a:pt x="1467" y="2820"/>
                    </a:cubicBezTo>
                    <a:cubicBezTo>
                      <a:pt x="715" y="2820"/>
                      <a:pt x="112" y="2217"/>
                      <a:pt x="112" y="1466"/>
                    </a:cubicBezTo>
                    <a:cubicBezTo>
                      <a:pt x="112" y="742"/>
                      <a:pt x="687" y="149"/>
                      <a:pt x="1411" y="121"/>
                    </a:cubicBezTo>
                    <a:close/>
                    <a:moveTo>
                      <a:pt x="1467" y="0"/>
                    </a:moveTo>
                    <a:cubicBezTo>
                      <a:pt x="660" y="0"/>
                      <a:pt x="1" y="659"/>
                      <a:pt x="1" y="1466"/>
                    </a:cubicBezTo>
                    <a:cubicBezTo>
                      <a:pt x="1" y="2282"/>
                      <a:pt x="660" y="2941"/>
                      <a:pt x="1467" y="2941"/>
                    </a:cubicBezTo>
                    <a:cubicBezTo>
                      <a:pt x="2274" y="2941"/>
                      <a:pt x="2932" y="2282"/>
                      <a:pt x="2932" y="1466"/>
                    </a:cubicBezTo>
                    <a:lnTo>
                      <a:pt x="2932" y="1410"/>
                    </a:lnTo>
                    <a:lnTo>
                      <a:pt x="1522" y="1410"/>
                    </a:lnTo>
                    <a:lnTo>
                      <a:pt x="152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19"/>
              <p:cNvSpPr/>
              <p:nvPr/>
            </p:nvSpPr>
            <p:spPr>
              <a:xfrm>
                <a:off x="7288225" y="2174500"/>
                <a:ext cx="117825" cy="104850"/>
              </a:xfrm>
              <a:custGeom>
                <a:avLst/>
                <a:gdLst/>
                <a:ahLst/>
                <a:cxnLst/>
                <a:rect l="l" t="t" r="r" b="b"/>
                <a:pathLst>
                  <a:path w="4713" h="4194" extrusionOk="0">
                    <a:moveTo>
                      <a:pt x="2354" y="0"/>
                    </a:moveTo>
                    <a:cubicBezTo>
                      <a:pt x="1744" y="0"/>
                      <a:pt x="1140" y="266"/>
                      <a:pt x="724" y="777"/>
                    </a:cubicBezTo>
                    <a:cubicBezTo>
                      <a:pt x="0" y="1677"/>
                      <a:pt x="130" y="2994"/>
                      <a:pt x="1030" y="3727"/>
                    </a:cubicBezTo>
                    <a:cubicBezTo>
                      <a:pt x="1420" y="4040"/>
                      <a:pt x="1888" y="4194"/>
                      <a:pt x="2352" y="4194"/>
                    </a:cubicBezTo>
                    <a:cubicBezTo>
                      <a:pt x="2961" y="4194"/>
                      <a:pt x="3564" y="3931"/>
                      <a:pt x="3980" y="3421"/>
                    </a:cubicBezTo>
                    <a:cubicBezTo>
                      <a:pt x="4713" y="2521"/>
                      <a:pt x="4573" y="1204"/>
                      <a:pt x="3674" y="471"/>
                    </a:cubicBezTo>
                    <a:cubicBezTo>
                      <a:pt x="3285" y="154"/>
                      <a:pt x="2818" y="0"/>
                      <a:pt x="23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19"/>
              <p:cNvSpPr/>
              <p:nvPr/>
            </p:nvSpPr>
            <p:spPr>
              <a:xfrm>
                <a:off x="7293325" y="2173275"/>
                <a:ext cx="107625" cy="107625"/>
              </a:xfrm>
              <a:custGeom>
                <a:avLst/>
                <a:gdLst/>
                <a:ahLst/>
                <a:cxnLst/>
                <a:rect l="l" t="t" r="r" b="b"/>
                <a:pathLst>
                  <a:path w="4305" h="4305" extrusionOk="0">
                    <a:moveTo>
                      <a:pt x="2152" y="112"/>
                    </a:moveTo>
                    <a:cubicBezTo>
                      <a:pt x="3275" y="112"/>
                      <a:pt x="4193" y="1030"/>
                      <a:pt x="4193" y="2153"/>
                    </a:cubicBezTo>
                    <a:cubicBezTo>
                      <a:pt x="4193" y="3275"/>
                      <a:pt x="3275" y="4193"/>
                      <a:pt x="2152" y="4193"/>
                    </a:cubicBezTo>
                    <a:cubicBezTo>
                      <a:pt x="1030" y="4193"/>
                      <a:pt x="111" y="3275"/>
                      <a:pt x="111" y="2153"/>
                    </a:cubicBezTo>
                    <a:cubicBezTo>
                      <a:pt x="111" y="1030"/>
                      <a:pt x="1030" y="112"/>
                      <a:pt x="2152" y="112"/>
                    </a:cubicBezTo>
                    <a:close/>
                    <a:moveTo>
                      <a:pt x="2152" y="0"/>
                    </a:moveTo>
                    <a:cubicBezTo>
                      <a:pt x="965" y="0"/>
                      <a:pt x="0" y="965"/>
                      <a:pt x="0" y="2153"/>
                    </a:cubicBezTo>
                    <a:cubicBezTo>
                      <a:pt x="0" y="3340"/>
                      <a:pt x="965" y="4305"/>
                      <a:pt x="2152" y="4305"/>
                    </a:cubicBezTo>
                    <a:cubicBezTo>
                      <a:pt x="3340" y="4305"/>
                      <a:pt x="4305" y="3340"/>
                      <a:pt x="4305" y="2153"/>
                    </a:cubicBezTo>
                    <a:cubicBezTo>
                      <a:pt x="4305" y="965"/>
                      <a:pt x="3340" y="0"/>
                      <a:pt x="21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19"/>
              <p:cNvSpPr/>
              <p:nvPr/>
            </p:nvSpPr>
            <p:spPr>
              <a:xfrm>
                <a:off x="7296575" y="2169100"/>
                <a:ext cx="112725" cy="104825"/>
              </a:xfrm>
              <a:custGeom>
                <a:avLst/>
                <a:gdLst/>
                <a:ahLst/>
                <a:cxnLst/>
                <a:rect l="l" t="t" r="r" b="b"/>
                <a:pathLst>
                  <a:path w="4509" h="4193" extrusionOk="0">
                    <a:moveTo>
                      <a:pt x="2260" y="1"/>
                    </a:moveTo>
                    <a:cubicBezTo>
                      <a:pt x="2148" y="1"/>
                      <a:pt x="2035" y="10"/>
                      <a:pt x="1920" y="28"/>
                    </a:cubicBezTo>
                    <a:cubicBezTo>
                      <a:pt x="779" y="214"/>
                      <a:pt x="0" y="1290"/>
                      <a:pt x="186" y="2431"/>
                    </a:cubicBezTo>
                    <a:cubicBezTo>
                      <a:pt x="353" y="3459"/>
                      <a:pt x="1242" y="4193"/>
                      <a:pt x="2251" y="4193"/>
                    </a:cubicBezTo>
                    <a:cubicBezTo>
                      <a:pt x="2362" y="4193"/>
                      <a:pt x="2475" y="4184"/>
                      <a:pt x="2588" y="4166"/>
                    </a:cubicBezTo>
                    <a:cubicBezTo>
                      <a:pt x="3739" y="3980"/>
                      <a:pt x="4509" y="2904"/>
                      <a:pt x="4323" y="1763"/>
                    </a:cubicBezTo>
                    <a:cubicBezTo>
                      <a:pt x="4156" y="728"/>
                      <a:pt x="3268" y="1"/>
                      <a:pt x="22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19"/>
              <p:cNvSpPr/>
              <p:nvPr/>
            </p:nvSpPr>
            <p:spPr>
              <a:xfrm>
                <a:off x="7299125" y="2167700"/>
                <a:ext cx="107850" cy="107650"/>
              </a:xfrm>
              <a:custGeom>
                <a:avLst/>
                <a:gdLst/>
                <a:ahLst/>
                <a:cxnLst/>
                <a:rect l="l" t="t" r="r" b="b"/>
                <a:pathLst>
                  <a:path w="4314" h="4306" extrusionOk="0">
                    <a:moveTo>
                      <a:pt x="2162" y="121"/>
                    </a:moveTo>
                    <a:cubicBezTo>
                      <a:pt x="3284" y="121"/>
                      <a:pt x="4193" y="1030"/>
                      <a:pt x="4193" y="2153"/>
                    </a:cubicBezTo>
                    <a:cubicBezTo>
                      <a:pt x="4193" y="3275"/>
                      <a:pt x="3284" y="4194"/>
                      <a:pt x="2162" y="4194"/>
                    </a:cubicBezTo>
                    <a:cubicBezTo>
                      <a:pt x="1030" y="4194"/>
                      <a:pt x="121" y="3275"/>
                      <a:pt x="121" y="2153"/>
                    </a:cubicBezTo>
                    <a:cubicBezTo>
                      <a:pt x="121" y="1030"/>
                      <a:pt x="1030" y="121"/>
                      <a:pt x="2162" y="121"/>
                    </a:cubicBezTo>
                    <a:close/>
                    <a:moveTo>
                      <a:pt x="2162" y="1"/>
                    </a:moveTo>
                    <a:cubicBezTo>
                      <a:pt x="974" y="1"/>
                      <a:pt x="0" y="965"/>
                      <a:pt x="0" y="2153"/>
                    </a:cubicBezTo>
                    <a:cubicBezTo>
                      <a:pt x="0" y="3340"/>
                      <a:pt x="974" y="4305"/>
                      <a:pt x="2162" y="4305"/>
                    </a:cubicBezTo>
                    <a:cubicBezTo>
                      <a:pt x="3349" y="4305"/>
                      <a:pt x="4314" y="3340"/>
                      <a:pt x="4314" y="2153"/>
                    </a:cubicBezTo>
                    <a:cubicBezTo>
                      <a:pt x="4314" y="965"/>
                      <a:pt x="3349" y="1"/>
                      <a:pt x="21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19"/>
              <p:cNvSpPr/>
              <p:nvPr/>
            </p:nvSpPr>
            <p:spPr>
              <a:xfrm>
                <a:off x="7335750" y="2167700"/>
                <a:ext cx="34125" cy="107650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4306" extrusionOk="0">
                    <a:moveTo>
                      <a:pt x="678" y="121"/>
                    </a:moveTo>
                    <a:cubicBezTo>
                      <a:pt x="947" y="121"/>
                      <a:pt x="1244" y="956"/>
                      <a:pt x="1244" y="2153"/>
                    </a:cubicBezTo>
                    <a:cubicBezTo>
                      <a:pt x="1244" y="3359"/>
                      <a:pt x="947" y="4194"/>
                      <a:pt x="678" y="4194"/>
                    </a:cubicBezTo>
                    <a:cubicBezTo>
                      <a:pt x="409" y="4194"/>
                      <a:pt x="112" y="3359"/>
                      <a:pt x="112" y="2153"/>
                    </a:cubicBezTo>
                    <a:cubicBezTo>
                      <a:pt x="112" y="956"/>
                      <a:pt x="409" y="121"/>
                      <a:pt x="678" y="121"/>
                    </a:cubicBezTo>
                    <a:close/>
                    <a:moveTo>
                      <a:pt x="678" y="1"/>
                    </a:moveTo>
                    <a:cubicBezTo>
                      <a:pt x="233" y="1"/>
                      <a:pt x="1" y="1114"/>
                      <a:pt x="1" y="2153"/>
                    </a:cubicBezTo>
                    <a:cubicBezTo>
                      <a:pt x="1" y="3201"/>
                      <a:pt x="233" y="4305"/>
                      <a:pt x="678" y="4305"/>
                    </a:cubicBezTo>
                    <a:cubicBezTo>
                      <a:pt x="1123" y="4305"/>
                      <a:pt x="1364" y="3201"/>
                      <a:pt x="1364" y="2153"/>
                    </a:cubicBezTo>
                    <a:cubicBezTo>
                      <a:pt x="1364" y="1114"/>
                      <a:pt x="1123" y="1"/>
                      <a:pt x="6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19"/>
              <p:cNvSpPr/>
              <p:nvPr/>
            </p:nvSpPr>
            <p:spPr>
              <a:xfrm>
                <a:off x="7303050" y="2203425"/>
                <a:ext cx="99050" cy="2800"/>
              </a:xfrm>
              <a:custGeom>
                <a:avLst/>
                <a:gdLst/>
                <a:ahLst/>
                <a:cxnLst/>
                <a:rect l="l" t="t" r="r" b="b"/>
                <a:pathLst>
                  <a:path w="3962" h="112" extrusionOk="0">
                    <a:moveTo>
                      <a:pt x="1" y="0"/>
                    </a:moveTo>
                    <a:lnTo>
                      <a:pt x="1" y="112"/>
                    </a:lnTo>
                    <a:lnTo>
                      <a:pt x="3962" y="112"/>
                    </a:lnTo>
                    <a:lnTo>
                      <a:pt x="3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19"/>
              <p:cNvSpPr/>
              <p:nvPr/>
            </p:nvSpPr>
            <p:spPr>
              <a:xfrm>
                <a:off x="7303050" y="2238675"/>
                <a:ext cx="99050" cy="3025"/>
              </a:xfrm>
              <a:custGeom>
                <a:avLst/>
                <a:gdLst/>
                <a:ahLst/>
                <a:cxnLst/>
                <a:rect l="l" t="t" r="r" b="b"/>
                <a:pathLst>
                  <a:path w="3962" h="121" extrusionOk="0">
                    <a:moveTo>
                      <a:pt x="1" y="0"/>
                    </a:moveTo>
                    <a:lnTo>
                      <a:pt x="1" y="121"/>
                    </a:lnTo>
                    <a:lnTo>
                      <a:pt x="3962" y="121"/>
                    </a:lnTo>
                    <a:lnTo>
                      <a:pt x="3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8" name="Google Shape;368;p19"/>
            <p:cNvSpPr/>
            <p:nvPr/>
          </p:nvSpPr>
          <p:spPr>
            <a:xfrm>
              <a:off x="1925692" y="2196479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9" name="Google Shape;369;p19"/>
            <p:cNvGrpSpPr/>
            <p:nvPr/>
          </p:nvGrpSpPr>
          <p:grpSpPr>
            <a:xfrm>
              <a:off x="3729110" y="795775"/>
              <a:ext cx="1239906" cy="584116"/>
              <a:chOff x="6947135" y="2460525"/>
              <a:chExt cx="1239906" cy="584116"/>
            </a:xfrm>
          </p:grpSpPr>
          <p:sp>
            <p:nvSpPr>
              <p:cNvPr id="370" name="Google Shape;370;p19"/>
              <p:cNvSpPr/>
              <p:nvPr/>
            </p:nvSpPr>
            <p:spPr>
              <a:xfrm>
                <a:off x="7878097" y="2638928"/>
                <a:ext cx="304483" cy="39265"/>
              </a:xfrm>
              <a:custGeom>
                <a:avLst/>
                <a:gdLst/>
                <a:ahLst/>
                <a:cxnLst/>
                <a:rect l="l" t="t" r="r" b="b"/>
                <a:pathLst>
                  <a:path w="3823" h="493" extrusionOk="0">
                    <a:moveTo>
                      <a:pt x="1" y="1"/>
                    </a:moveTo>
                    <a:lnTo>
                      <a:pt x="1" y="492"/>
                    </a:lnTo>
                    <a:lnTo>
                      <a:pt x="3823" y="492"/>
                    </a:lnTo>
                    <a:lnTo>
                      <a:pt x="382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19"/>
              <p:cNvSpPr/>
              <p:nvPr/>
            </p:nvSpPr>
            <p:spPr>
              <a:xfrm>
                <a:off x="7872920" y="2634468"/>
                <a:ext cx="314120" cy="48106"/>
              </a:xfrm>
              <a:custGeom>
                <a:avLst/>
                <a:gdLst/>
                <a:ahLst/>
                <a:cxnLst/>
                <a:rect l="l" t="t" r="r" b="b"/>
                <a:pathLst>
                  <a:path w="3944" h="604" extrusionOk="0">
                    <a:moveTo>
                      <a:pt x="3823" y="112"/>
                    </a:moveTo>
                    <a:lnTo>
                      <a:pt x="3823" y="483"/>
                    </a:lnTo>
                    <a:lnTo>
                      <a:pt x="121" y="483"/>
                    </a:lnTo>
                    <a:lnTo>
                      <a:pt x="121" y="112"/>
                    </a:lnTo>
                    <a:close/>
                    <a:moveTo>
                      <a:pt x="56" y="1"/>
                    </a:moveTo>
                    <a:cubicBezTo>
                      <a:pt x="47" y="1"/>
                      <a:pt x="28" y="1"/>
                      <a:pt x="19" y="10"/>
                    </a:cubicBezTo>
                    <a:cubicBezTo>
                      <a:pt x="10" y="29"/>
                      <a:pt x="1" y="38"/>
                      <a:pt x="1" y="57"/>
                    </a:cubicBezTo>
                    <a:lnTo>
                      <a:pt x="1" y="548"/>
                    </a:lnTo>
                    <a:cubicBezTo>
                      <a:pt x="1" y="576"/>
                      <a:pt x="28" y="604"/>
                      <a:pt x="56" y="604"/>
                    </a:cubicBezTo>
                    <a:lnTo>
                      <a:pt x="3878" y="604"/>
                    </a:lnTo>
                    <a:cubicBezTo>
                      <a:pt x="3897" y="604"/>
                      <a:pt x="3915" y="595"/>
                      <a:pt x="3925" y="585"/>
                    </a:cubicBezTo>
                    <a:cubicBezTo>
                      <a:pt x="3934" y="576"/>
                      <a:pt x="3943" y="558"/>
                      <a:pt x="3943" y="548"/>
                    </a:cubicBezTo>
                    <a:lnTo>
                      <a:pt x="3943" y="57"/>
                    </a:lnTo>
                    <a:cubicBezTo>
                      <a:pt x="3943" y="19"/>
                      <a:pt x="3915" y="1"/>
                      <a:pt x="38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19"/>
              <p:cNvSpPr/>
              <p:nvPr/>
            </p:nvSpPr>
            <p:spPr>
              <a:xfrm>
                <a:off x="7878097" y="2725342"/>
                <a:ext cx="174423" cy="25247"/>
              </a:xfrm>
              <a:custGeom>
                <a:avLst/>
                <a:gdLst/>
                <a:ahLst/>
                <a:cxnLst/>
                <a:rect l="l" t="t" r="r" b="b"/>
                <a:pathLst>
                  <a:path w="2190" h="317" extrusionOk="0">
                    <a:moveTo>
                      <a:pt x="1" y="1"/>
                    </a:moveTo>
                    <a:lnTo>
                      <a:pt x="1" y="316"/>
                    </a:lnTo>
                    <a:lnTo>
                      <a:pt x="2190" y="316"/>
                    </a:lnTo>
                    <a:lnTo>
                      <a:pt x="219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19"/>
              <p:cNvSpPr/>
              <p:nvPr/>
            </p:nvSpPr>
            <p:spPr>
              <a:xfrm>
                <a:off x="7872920" y="2720165"/>
                <a:ext cx="184060" cy="3480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37" extrusionOk="0">
                    <a:moveTo>
                      <a:pt x="2199" y="122"/>
                    </a:moveTo>
                    <a:lnTo>
                      <a:pt x="2199" y="326"/>
                    </a:lnTo>
                    <a:lnTo>
                      <a:pt x="121" y="326"/>
                    </a:lnTo>
                    <a:lnTo>
                      <a:pt x="121" y="122"/>
                    </a:lnTo>
                    <a:close/>
                    <a:moveTo>
                      <a:pt x="66" y="1"/>
                    </a:moveTo>
                    <a:cubicBezTo>
                      <a:pt x="28" y="1"/>
                      <a:pt x="1" y="29"/>
                      <a:pt x="1" y="66"/>
                    </a:cubicBezTo>
                    <a:lnTo>
                      <a:pt x="1" y="381"/>
                    </a:lnTo>
                    <a:cubicBezTo>
                      <a:pt x="1" y="400"/>
                      <a:pt x="10" y="409"/>
                      <a:pt x="19" y="418"/>
                    </a:cubicBezTo>
                    <a:cubicBezTo>
                      <a:pt x="28" y="437"/>
                      <a:pt x="47" y="437"/>
                      <a:pt x="66" y="437"/>
                    </a:cubicBezTo>
                    <a:lnTo>
                      <a:pt x="2255" y="437"/>
                    </a:lnTo>
                    <a:cubicBezTo>
                      <a:pt x="2292" y="437"/>
                      <a:pt x="2311" y="409"/>
                      <a:pt x="2311" y="381"/>
                    </a:cubicBezTo>
                    <a:lnTo>
                      <a:pt x="2311" y="66"/>
                    </a:lnTo>
                    <a:cubicBezTo>
                      <a:pt x="2311" y="47"/>
                      <a:pt x="2311" y="29"/>
                      <a:pt x="2301" y="20"/>
                    </a:cubicBezTo>
                    <a:cubicBezTo>
                      <a:pt x="2283" y="10"/>
                      <a:pt x="2273" y="1"/>
                      <a:pt x="2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19"/>
              <p:cNvSpPr/>
              <p:nvPr/>
            </p:nvSpPr>
            <p:spPr>
              <a:xfrm>
                <a:off x="7878097" y="2797818"/>
                <a:ext cx="174423" cy="25168"/>
              </a:xfrm>
              <a:custGeom>
                <a:avLst/>
                <a:gdLst/>
                <a:ahLst/>
                <a:cxnLst/>
                <a:rect l="l" t="t" r="r" b="b"/>
                <a:pathLst>
                  <a:path w="2190" h="316" extrusionOk="0">
                    <a:moveTo>
                      <a:pt x="1" y="0"/>
                    </a:moveTo>
                    <a:lnTo>
                      <a:pt x="1" y="315"/>
                    </a:lnTo>
                    <a:lnTo>
                      <a:pt x="2190" y="315"/>
                    </a:lnTo>
                    <a:lnTo>
                      <a:pt x="219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19"/>
              <p:cNvSpPr/>
              <p:nvPr/>
            </p:nvSpPr>
            <p:spPr>
              <a:xfrm>
                <a:off x="7872920" y="2793358"/>
                <a:ext cx="184060" cy="3480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37" extrusionOk="0">
                    <a:moveTo>
                      <a:pt x="2199" y="112"/>
                    </a:moveTo>
                    <a:lnTo>
                      <a:pt x="2199" y="316"/>
                    </a:lnTo>
                    <a:lnTo>
                      <a:pt x="121" y="316"/>
                    </a:lnTo>
                    <a:lnTo>
                      <a:pt x="121" y="112"/>
                    </a:lnTo>
                    <a:close/>
                    <a:moveTo>
                      <a:pt x="66" y="0"/>
                    </a:moveTo>
                    <a:cubicBezTo>
                      <a:pt x="28" y="0"/>
                      <a:pt x="1" y="28"/>
                      <a:pt x="1" y="56"/>
                    </a:cubicBezTo>
                    <a:lnTo>
                      <a:pt x="1" y="371"/>
                    </a:lnTo>
                    <a:cubicBezTo>
                      <a:pt x="1" y="390"/>
                      <a:pt x="10" y="409"/>
                      <a:pt x="19" y="418"/>
                    </a:cubicBezTo>
                    <a:cubicBezTo>
                      <a:pt x="28" y="427"/>
                      <a:pt x="47" y="436"/>
                      <a:pt x="66" y="436"/>
                    </a:cubicBezTo>
                    <a:lnTo>
                      <a:pt x="2255" y="436"/>
                    </a:lnTo>
                    <a:cubicBezTo>
                      <a:pt x="2273" y="436"/>
                      <a:pt x="2283" y="427"/>
                      <a:pt x="2301" y="418"/>
                    </a:cubicBezTo>
                    <a:cubicBezTo>
                      <a:pt x="2311" y="409"/>
                      <a:pt x="2311" y="390"/>
                      <a:pt x="2311" y="371"/>
                    </a:cubicBezTo>
                    <a:lnTo>
                      <a:pt x="2311" y="56"/>
                    </a:lnTo>
                    <a:cubicBezTo>
                      <a:pt x="2311" y="28"/>
                      <a:pt x="2292" y="0"/>
                      <a:pt x="22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19"/>
              <p:cNvSpPr/>
              <p:nvPr/>
            </p:nvSpPr>
            <p:spPr>
              <a:xfrm>
                <a:off x="6985603" y="2857631"/>
                <a:ext cx="295563" cy="127910"/>
              </a:xfrm>
              <a:custGeom>
                <a:avLst/>
                <a:gdLst/>
                <a:ahLst/>
                <a:cxnLst/>
                <a:rect l="l" t="t" r="r" b="b"/>
                <a:pathLst>
                  <a:path w="3711" h="1606" extrusionOk="0">
                    <a:moveTo>
                      <a:pt x="3711" y="0"/>
                    </a:moveTo>
                    <a:lnTo>
                      <a:pt x="0" y="1605"/>
                    </a:lnTo>
                  </a:path>
                </a:pathLst>
              </a:custGeom>
              <a:solidFill>
                <a:srgbClr val="E16F1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19"/>
              <p:cNvSpPr/>
              <p:nvPr/>
            </p:nvSpPr>
            <p:spPr>
              <a:xfrm>
                <a:off x="6980426" y="2853330"/>
                <a:ext cx="305916" cy="136591"/>
              </a:xfrm>
              <a:custGeom>
                <a:avLst/>
                <a:gdLst/>
                <a:ahLst/>
                <a:cxnLst/>
                <a:rect l="l" t="t" r="r" b="b"/>
                <a:pathLst>
                  <a:path w="3841" h="1715" extrusionOk="0">
                    <a:moveTo>
                      <a:pt x="3773" y="1"/>
                    </a:moveTo>
                    <a:cubicBezTo>
                      <a:pt x="3764" y="1"/>
                      <a:pt x="3756" y="3"/>
                      <a:pt x="3748" y="8"/>
                    </a:cubicBezTo>
                    <a:lnTo>
                      <a:pt x="47" y="1604"/>
                    </a:lnTo>
                    <a:cubicBezTo>
                      <a:pt x="10" y="1613"/>
                      <a:pt x="0" y="1650"/>
                      <a:pt x="10" y="1678"/>
                    </a:cubicBezTo>
                    <a:cubicBezTo>
                      <a:pt x="19" y="1696"/>
                      <a:pt x="47" y="1715"/>
                      <a:pt x="65" y="1715"/>
                    </a:cubicBezTo>
                    <a:cubicBezTo>
                      <a:pt x="75" y="1715"/>
                      <a:pt x="84" y="1715"/>
                      <a:pt x="84" y="1706"/>
                    </a:cubicBezTo>
                    <a:lnTo>
                      <a:pt x="3795" y="110"/>
                    </a:lnTo>
                    <a:cubicBezTo>
                      <a:pt x="3822" y="101"/>
                      <a:pt x="3841" y="64"/>
                      <a:pt x="3832" y="36"/>
                    </a:cubicBezTo>
                    <a:cubicBezTo>
                      <a:pt x="3818" y="16"/>
                      <a:pt x="3795" y="1"/>
                      <a:pt x="37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19"/>
              <p:cNvSpPr/>
              <p:nvPr/>
            </p:nvSpPr>
            <p:spPr>
              <a:xfrm>
                <a:off x="6951595" y="2965470"/>
                <a:ext cx="48822" cy="48106"/>
              </a:xfrm>
              <a:custGeom>
                <a:avLst/>
                <a:gdLst/>
                <a:ahLst/>
                <a:cxnLst/>
                <a:rect l="l" t="t" r="r" b="b"/>
                <a:pathLst>
                  <a:path w="613" h="604" extrusionOk="0">
                    <a:moveTo>
                      <a:pt x="168" y="1"/>
                    </a:moveTo>
                    <a:lnTo>
                      <a:pt x="1" y="446"/>
                    </a:lnTo>
                    <a:lnTo>
                      <a:pt x="446" y="604"/>
                    </a:lnTo>
                    <a:lnTo>
                      <a:pt x="613" y="159"/>
                    </a:lnTo>
                    <a:lnTo>
                      <a:pt x="16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19"/>
              <p:cNvSpPr/>
              <p:nvPr/>
            </p:nvSpPr>
            <p:spPr>
              <a:xfrm>
                <a:off x="6947135" y="2961487"/>
                <a:ext cx="57743" cy="57265"/>
              </a:xfrm>
              <a:custGeom>
                <a:avLst/>
                <a:gdLst/>
                <a:ahLst/>
                <a:cxnLst/>
                <a:rect l="l" t="t" r="r" b="b"/>
                <a:pathLst>
                  <a:path w="725" h="719" extrusionOk="0">
                    <a:moveTo>
                      <a:pt x="251" y="134"/>
                    </a:moveTo>
                    <a:lnTo>
                      <a:pt x="595" y="255"/>
                    </a:lnTo>
                    <a:lnTo>
                      <a:pt x="465" y="589"/>
                    </a:lnTo>
                    <a:lnTo>
                      <a:pt x="131" y="468"/>
                    </a:lnTo>
                    <a:lnTo>
                      <a:pt x="251" y="134"/>
                    </a:lnTo>
                    <a:close/>
                    <a:moveTo>
                      <a:pt x="216" y="1"/>
                    </a:moveTo>
                    <a:cubicBezTo>
                      <a:pt x="192" y="1"/>
                      <a:pt x="175" y="11"/>
                      <a:pt x="168" y="32"/>
                    </a:cubicBezTo>
                    <a:lnTo>
                      <a:pt x="1" y="478"/>
                    </a:lnTo>
                    <a:cubicBezTo>
                      <a:pt x="1" y="496"/>
                      <a:pt x="1" y="515"/>
                      <a:pt x="10" y="524"/>
                    </a:cubicBezTo>
                    <a:cubicBezTo>
                      <a:pt x="10" y="543"/>
                      <a:pt x="29" y="552"/>
                      <a:pt x="38" y="552"/>
                    </a:cubicBezTo>
                    <a:lnTo>
                      <a:pt x="483" y="719"/>
                    </a:lnTo>
                    <a:lnTo>
                      <a:pt x="502" y="719"/>
                    </a:lnTo>
                    <a:cubicBezTo>
                      <a:pt x="530" y="719"/>
                      <a:pt x="548" y="700"/>
                      <a:pt x="558" y="682"/>
                    </a:cubicBezTo>
                    <a:lnTo>
                      <a:pt x="715" y="236"/>
                    </a:lnTo>
                    <a:cubicBezTo>
                      <a:pt x="724" y="209"/>
                      <a:pt x="715" y="171"/>
                      <a:pt x="678" y="162"/>
                    </a:cubicBezTo>
                    <a:lnTo>
                      <a:pt x="242" y="4"/>
                    </a:lnTo>
                    <a:cubicBezTo>
                      <a:pt x="233" y="2"/>
                      <a:pt x="224" y="1"/>
                      <a:pt x="2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19"/>
              <p:cNvSpPr/>
              <p:nvPr/>
            </p:nvSpPr>
            <p:spPr>
              <a:xfrm>
                <a:off x="7264836" y="2488002"/>
                <a:ext cx="591922" cy="551701"/>
              </a:xfrm>
              <a:custGeom>
                <a:avLst/>
                <a:gdLst/>
                <a:ahLst/>
                <a:cxnLst/>
                <a:rect l="l" t="t" r="r" b="b"/>
                <a:pathLst>
                  <a:path w="7432" h="6927" extrusionOk="0">
                    <a:moveTo>
                      <a:pt x="3715" y="0"/>
                    </a:moveTo>
                    <a:cubicBezTo>
                      <a:pt x="2032" y="0"/>
                      <a:pt x="558" y="1228"/>
                      <a:pt x="288" y="2944"/>
                    </a:cubicBezTo>
                    <a:cubicBezTo>
                      <a:pt x="1" y="4827"/>
                      <a:pt x="1300" y="6599"/>
                      <a:pt x="3192" y="6886"/>
                    </a:cubicBezTo>
                    <a:cubicBezTo>
                      <a:pt x="3369" y="6913"/>
                      <a:pt x="3545" y="6927"/>
                      <a:pt x="3718" y="6927"/>
                    </a:cubicBezTo>
                    <a:cubicBezTo>
                      <a:pt x="5395" y="6927"/>
                      <a:pt x="6874" y="5707"/>
                      <a:pt x="7135" y="3992"/>
                    </a:cubicBezTo>
                    <a:cubicBezTo>
                      <a:pt x="7432" y="2100"/>
                      <a:pt x="6133" y="328"/>
                      <a:pt x="4240" y="40"/>
                    </a:cubicBezTo>
                    <a:cubicBezTo>
                      <a:pt x="4064" y="13"/>
                      <a:pt x="3888" y="0"/>
                      <a:pt x="37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19"/>
              <p:cNvSpPr/>
              <p:nvPr/>
            </p:nvSpPr>
            <p:spPr>
              <a:xfrm>
                <a:off x="7259659" y="2483223"/>
                <a:ext cx="589692" cy="561418"/>
              </a:xfrm>
              <a:custGeom>
                <a:avLst/>
                <a:gdLst/>
                <a:ahLst/>
                <a:cxnLst/>
                <a:rect l="l" t="t" r="r" b="b"/>
                <a:pathLst>
                  <a:path w="7404" h="7049" extrusionOk="0">
                    <a:moveTo>
                      <a:pt x="3777" y="119"/>
                    </a:moveTo>
                    <a:cubicBezTo>
                      <a:pt x="3944" y="119"/>
                      <a:pt x="4120" y="128"/>
                      <a:pt x="4296" y="156"/>
                    </a:cubicBezTo>
                    <a:cubicBezTo>
                      <a:pt x="5196" y="295"/>
                      <a:pt x="5984" y="777"/>
                      <a:pt x="6522" y="1510"/>
                    </a:cubicBezTo>
                    <a:cubicBezTo>
                      <a:pt x="7061" y="2243"/>
                      <a:pt x="7283" y="3143"/>
                      <a:pt x="7144" y="4043"/>
                    </a:cubicBezTo>
                    <a:cubicBezTo>
                      <a:pt x="7005" y="4943"/>
                      <a:pt x="6532" y="5731"/>
                      <a:pt x="5799" y="6269"/>
                    </a:cubicBezTo>
                    <a:cubicBezTo>
                      <a:pt x="5209" y="6702"/>
                      <a:pt x="4510" y="6931"/>
                      <a:pt x="3791" y="6931"/>
                    </a:cubicBezTo>
                    <a:cubicBezTo>
                      <a:pt x="3617" y="6931"/>
                      <a:pt x="3442" y="6918"/>
                      <a:pt x="3266" y="6891"/>
                    </a:cubicBezTo>
                    <a:cubicBezTo>
                      <a:pt x="1411" y="6603"/>
                      <a:pt x="131" y="4868"/>
                      <a:pt x="418" y="3013"/>
                    </a:cubicBezTo>
                    <a:cubicBezTo>
                      <a:pt x="558" y="2113"/>
                      <a:pt x="1031" y="1315"/>
                      <a:pt x="1764" y="777"/>
                    </a:cubicBezTo>
                    <a:cubicBezTo>
                      <a:pt x="2357" y="351"/>
                      <a:pt x="3053" y="119"/>
                      <a:pt x="3777" y="119"/>
                    </a:cubicBezTo>
                    <a:close/>
                    <a:moveTo>
                      <a:pt x="3765" y="1"/>
                    </a:moveTo>
                    <a:cubicBezTo>
                      <a:pt x="3026" y="1"/>
                      <a:pt x="2309" y="238"/>
                      <a:pt x="1699" y="685"/>
                    </a:cubicBezTo>
                    <a:cubicBezTo>
                      <a:pt x="938" y="1241"/>
                      <a:pt x="446" y="2058"/>
                      <a:pt x="298" y="2995"/>
                    </a:cubicBezTo>
                    <a:cubicBezTo>
                      <a:pt x="1" y="4915"/>
                      <a:pt x="1328" y="6714"/>
                      <a:pt x="3248" y="7002"/>
                    </a:cubicBezTo>
                    <a:cubicBezTo>
                      <a:pt x="3424" y="7030"/>
                      <a:pt x="3610" y="7048"/>
                      <a:pt x="3786" y="7048"/>
                    </a:cubicBezTo>
                    <a:cubicBezTo>
                      <a:pt x="4528" y="7048"/>
                      <a:pt x="5252" y="6807"/>
                      <a:pt x="5864" y="6362"/>
                    </a:cubicBezTo>
                    <a:cubicBezTo>
                      <a:pt x="6625" y="5805"/>
                      <a:pt x="7116" y="4989"/>
                      <a:pt x="7265" y="4061"/>
                    </a:cubicBezTo>
                    <a:cubicBezTo>
                      <a:pt x="7404" y="3134"/>
                      <a:pt x="7172" y="2197"/>
                      <a:pt x="6615" y="1445"/>
                    </a:cubicBezTo>
                    <a:cubicBezTo>
                      <a:pt x="6059" y="685"/>
                      <a:pt x="5242" y="184"/>
                      <a:pt x="4315" y="45"/>
                    </a:cubicBezTo>
                    <a:cubicBezTo>
                      <a:pt x="4131" y="15"/>
                      <a:pt x="3947" y="1"/>
                      <a:pt x="3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19"/>
              <p:cNvSpPr/>
              <p:nvPr/>
            </p:nvSpPr>
            <p:spPr>
              <a:xfrm>
                <a:off x="7219757" y="2465303"/>
                <a:ext cx="627364" cy="552019"/>
              </a:xfrm>
              <a:custGeom>
                <a:avLst/>
                <a:gdLst/>
                <a:ahLst/>
                <a:cxnLst/>
                <a:rect l="l" t="t" r="r" b="b"/>
                <a:pathLst>
                  <a:path w="7877" h="6931" extrusionOk="0">
                    <a:moveTo>
                      <a:pt x="3933" y="0"/>
                    </a:moveTo>
                    <a:cubicBezTo>
                      <a:pt x="3250" y="0"/>
                      <a:pt x="2560" y="202"/>
                      <a:pt x="1958" y="622"/>
                    </a:cubicBezTo>
                    <a:cubicBezTo>
                      <a:pt x="391" y="1717"/>
                      <a:pt x="1" y="3878"/>
                      <a:pt x="1096" y="5446"/>
                    </a:cubicBezTo>
                    <a:cubicBezTo>
                      <a:pt x="1770" y="6412"/>
                      <a:pt x="2849" y="6930"/>
                      <a:pt x="3945" y="6930"/>
                    </a:cubicBezTo>
                    <a:cubicBezTo>
                      <a:pt x="4628" y="6930"/>
                      <a:pt x="5318" y="6729"/>
                      <a:pt x="5920" y="6309"/>
                    </a:cubicBezTo>
                    <a:cubicBezTo>
                      <a:pt x="7487" y="5214"/>
                      <a:pt x="7877" y="3053"/>
                      <a:pt x="6782" y="1485"/>
                    </a:cubicBezTo>
                    <a:cubicBezTo>
                      <a:pt x="6108" y="519"/>
                      <a:pt x="5029" y="0"/>
                      <a:pt x="39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19"/>
              <p:cNvSpPr/>
              <p:nvPr/>
            </p:nvSpPr>
            <p:spPr>
              <a:xfrm>
                <a:off x="7232341" y="2460525"/>
                <a:ext cx="601479" cy="561179"/>
              </a:xfrm>
              <a:custGeom>
                <a:avLst/>
                <a:gdLst/>
                <a:ahLst/>
                <a:cxnLst/>
                <a:rect l="l" t="t" r="r" b="b"/>
                <a:pathLst>
                  <a:path w="7552" h="7046" extrusionOk="0">
                    <a:moveTo>
                      <a:pt x="3765" y="122"/>
                    </a:moveTo>
                    <a:cubicBezTo>
                      <a:pt x="3937" y="122"/>
                      <a:pt x="4111" y="135"/>
                      <a:pt x="4287" y="163"/>
                    </a:cubicBezTo>
                    <a:cubicBezTo>
                      <a:pt x="6142" y="441"/>
                      <a:pt x="7422" y="2185"/>
                      <a:pt x="7144" y="4040"/>
                    </a:cubicBezTo>
                    <a:cubicBezTo>
                      <a:pt x="6883" y="5720"/>
                      <a:pt x="5429" y="6929"/>
                      <a:pt x="3779" y="6929"/>
                    </a:cubicBezTo>
                    <a:cubicBezTo>
                      <a:pt x="3607" y="6929"/>
                      <a:pt x="3432" y="6915"/>
                      <a:pt x="3257" y="6888"/>
                    </a:cubicBezTo>
                    <a:cubicBezTo>
                      <a:pt x="1401" y="6601"/>
                      <a:pt x="121" y="4866"/>
                      <a:pt x="409" y="3011"/>
                    </a:cubicBezTo>
                    <a:cubicBezTo>
                      <a:pt x="669" y="1331"/>
                      <a:pt x="2116" y="122"/>
                      <a:pt x="3765" y="122"/>
                    </a:cubicBezTo>
                    <a:close/>
                    <a:moveTo>
                      <a:pt x="3769" y="0"/>
                    </a:moveTo>
                    <a:cubicBezTo>
                      <a:pt x="2067" y="0"/>
                      <a:pt x="558" y="1253"/>
                      <a:pt x="298" y="2992"/>
                    </a:cubicBezTo>
                    <a:cubicBezTo>
                      <a:pt x="1" y="4912"/>
                      <a:pt x="1318" y="6712"/>
                      <a:pt x="3238" y="6999"/>
                    </a:cubicBezTo>
                    <a:cubicBezTo>
                      <a:pt x="3415" y="7027"/>
                      <a:pt x="3600" y="7046"/>
                      <a:pt x="3776" y="7046"/>
                    </a:cubicBezTo>
                    <a:cubicBezTo>
                      <a:pt x="5483" y="7046"/>
                      <a:pt x="6986" y="5794"/>
                      <a:pt x="7255" y="4059"/>
                    </a:cubicBezTo>
                    <a:cubicBezTo>
                      <a:pt x="7552" y="2139"/>
                      <a:pt x="6225" y="339"/>
                      <a:pt x="4305" y="42"/>
                    </a:cubicBezTo>
                    <a:cubicBezTo>
                      <a:pt x="4125" y="14"/>
                      <a:pt x="3946" y="0"/>
                      <a:pt x="37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19"/>
              <p:cNvSpPr/>
              <p:nvPr/>
            </p:nvSpPr>
            <p:spPr>
              <a:xfrm>
                <a:off x="7615828" y="2510541"/>
                <a:ext cx="134520" cy="135158"/>
              </a:xfrm>
              <a:custGeom>
                <a:avLst/>
                <a:gdLst/>
                <a:ahLst/>
                <a:cxnLst/>
                <a:rect l="l" t="t" r="r" b="b"/>
                <a:pathLst>
                  <a:path w="1689" h="1697" extrusionOk="0">
                    <a:moveTo>
                      <a:pt x="102" y="1"/>
                    </a:moveTo>
                    <a:cubicBezTo>
                      <a:pt x="67" y="1"/>
                      <a:pt x="33" y="20"/>
                      <a:pt x="19" y="54"/>
                    </a:cubicBezTo>
                    <a:cubicBezTo>
                      <a:pt x="0" y="91"/>
                      <a:pt x="19" y="147"/>
                      <a:pt x="65" y="165"/>
                    </a:cubicBezTo>
                    <a:cubicBezTo>
                      <a:pt x="705" y="462"/>
                      <a:pt x="1216" y="991"/>
                      <a:pt x="1512" y="1640"/>
                    </a:cubicBezTo>
                    <a:cubicBezTo>
                      <a:pt x="1522" y="1678"/>
                      <a:pt x="1559" y="1696"/>
                      <a:pt x="1587" y="1696"/>
                    </a:cubicBezTo>
                    <a:cubicBezTo>
                      <a:pt x="1596" y="1696"/>
                      <a:pt x="1614" y="1696"/>
                      <a:pt x="1624" y="1687"/>
                    </a:cubicBezTo>
                    <a:cubicBezTo>
                      <a:pt x="1670" y="1668"/>
                      <a:pt x="1689" y="1622"/>
                      <a:pt x="1670" y="1575"/>
                    </a:cubicBezTo>
                    <a:cubicBezTo>
                      <a:pt x="1364" y="880"/>
                      <a:pt x="817" y="323"/>
                      <a:pt x="139" y="8"/>
                    </a:cubicBezTo>
                    <a:cubicBezTo>
                      <a:pt x="127" y="3"/>
                      <a:pt x="115" y="1"/>
                      <a:pt x="10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19"/>
              <p:cNvSpPr/>
              <p:nvPr/>
            </p:nvSpPr>
            <p:spPr>
              <a:xfrm>
                <a:off x="7397842" y="2601973"/>
                <a:ext cx="261634" cy="300102"/>
              </a:xfrm>
              <a:custGeom>
                <a:avLst/>
                <a:gdLst/>
                <a:ahLst/>
                <a:cxnLst/>
                <a:rect l="l" t="t" r="r" b="b"/>
                <a:pathLst>
                  <a:path w="3285" h="3768" extrusionOk="0">
                    <a:moveTo>
                      <a:pt x="158" y="1"/>
                    </a:moveTo>
                    <a:cubicBezTo>
                      <a:pt x="75" y="1"/>
                      <a:pt x="1" y="75"/>
                      <a:pt x="1" y="168"/>
                    </a:cubicBezTo>
                    <a:lnTo>
                      <a:pt x="1" y="3600"/>
                    </a:lnTo>
                    <a:cubicBezTo>
                      <a:pt x="1" y="3693"/>
                      <a:pt x="75" y="3767"/>
                      <a:pt x="158" y="3767"/>
                    </a:cubicBezTo>
                    <a:lnTo>
                      <a:pt x="3127" y="3767"/>
                    </a:lnTo>
                    <a:cubicBezTo>
                      <a:pt x="3220" y="3767"/>
                      <a:pt x="3285" y="3693"/>
                      <a:pt x="3285" y="3600"/>
                    </a:cubicBezTo>
                    <a:lnTo>
                      <a:pt x="3285" y="168"/>
                    </a:lnTo>
                    <a:cubicBezTo>
                      <a:pt x="3285" y="75"/>
                      <a:pt x="3220" y="1"/>
                      <a:pt x="312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19"/>
              <p:cNvSpPr/>
              <p:nvPr/>
            </p:nvSpPr>
            <p:spPr>
              <a:xfrm>
                <a:off x="7393461" y="2597592"/>
                <a:ext cx="271191" cy="308863"/>
              </a:xfrm>
              <a:custGeom>
                <a:avLst/>
                <a:gdLst/>
                <a:ahLst/>
                <a:cxnLst/>
                <a:rect l="l" t="t" r="r" b="b"/>
                <a:pathLst>
                  <a:path w="3405" h="3878" extrusionOk="0">
                    <a:moveTo>
                      <a:pt x="3182" y="111"/>
                    </a:moveTo>
                    <a:cubicBezTo>
                      <a:pt x="3238" y="111"/>
                      <a:pt x="3284" y="158"/>
                      <a:pt x="3284" y="223"/>
                    </a:cubicBezTo>
                    <a:lnTo>
                      <a:pt x="3284" y="3655"/>
                    </a:lnTo>
                    <a:cubicBezTo>
                      <a:pt x="3284" y="3720"/>
                      <a:pt x="3238" y="3766"/>
                      <a:pt x="3182" y="3766"/>
                    </a:cubicBezTo>
                    <a:lnTo>
                      <a:pt x="213" y="3766"/>
                    </a:lnTo>
                    <a:cubicBezTo>
                      <a:pt x="158" y="3766"/>
                      <a:pt x="111" y="3720"/>
                      <a:pt x="111" y="3655"/>
                    </a:cubicBezTo>
                    <a:lnTo>
                      <a:pt x="111" y="223"/>
                    </a:lnTo>
                    <a:cubicBezTo>
                      <a:pt x="111" y="158"/>
                      <a:pt x="158" y="111"/>
                      <a:pt x="213" y="111"/>
                    </a:cubicBezTo>
                    <a:close/>
                    <a:moveTo>
                      <a:pt x="213" y="0"/>
                    </a:moveTo>
                    <a:cubicBezTo>
                      <a:pt x="93" y="0"/>
                      <a:pt x="0" y="93"/>
                      <a:pt x="0" y="223"/>
                    </a:cubicBezTo>
                    <a:lnTo>
                      <a:pt x="0" y="3655"/>
                    </a:lnTo>
                    <a:cubicBezTo>
                      <a:pt x="0" y="3776"/>
                      <a:pt x="93" y="3878"/>
                      <a:pt x="213" y="3878"/>
                    </a:cubicBezTo>
                    <a:lnTo>
                      <a:pt x="3182" y="3878"/>
                    </a:lnTo>
                    <a:cubicBezTo>
                      <a:pt x="3303" y="3878"/>
                      <a:pt x="3405" y="3776"/>
                      <a:pt x="3405" y="3655"/>
                    </a:cubicBezTo>
                    <a:lnTo>
                      <a:pt x="3405" y="223"/>
                    </a:lnTo>
                    <a:cubicBezTo>
                      <a:pt x="3405" y="93"/>
                      <a:pt x="3303" y="0"/>
                      <a:pt x="31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19"/>
              <p:cNvSpPr/>
              <p:nvPr/>
            </p:nvSpPr>
            <p:spPr>
              <a:xfrm>
                <a:off x="7448814" y="2585725"/>
                <a:ext cx="159688" cy="31858"/>
              </a:xfrm>
              <a:custGeom>
                <a:avLst/>
                <a:gdLst/>
                <a:ahLst/>
                <a:cxnLst/>
                <a:rect l="l" t="t" r="r" b="b"/>
                <a:pathLst>
                  <a:path w="2005" h="400" extrusionOk="0">
                    <a:moveTo>
                      <a:pt x="400" y="1"/>
                    </a:moveTo>
                    <a:cubicBezTo>
                      <a:pt x="177" y="1"/>
                      <a:pt x="1" y="177"/>
                      <a:pt x="1" y="400"/>
                    </a:cubicBezTo>
                    <a:lnTo>
                      <a:pt x="2005" y="400"/>
                    </a:lnTo>
                    <a:cubicBezTo>
                      <a:pt x="2005" y="177"/>
                      <a:pt x="1828" y="1"/>
                      <a:pt x="16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19"/>
              <p:cNvSpPr/>
              <p:nvPr/>
            </p:nvSpPr>
            <p:spPr>
              <a:xfrm>
                <a:off x="7443637" y="2580549"/>
                <a:ext cx="169325" cy="41495"/>
              </a:xfrm>
              <a:custGeom>
                <a:avLst/>
                <a:gdLst/>
                <a:ahLst/>
                <a:cxnLst/>
                <a:rect l="l" t="t" r="r" b="b"/>
                <a:pathLst>
                  <a:path w="2126" h="521" extrusionOk="0">
                    <a:moveTo>
                      <a:pt x="1671" y="121"/>
                    </a:moveTo>
                    <a:cubicBezTo>
                      <a:pt x="1838" y="121"/>
                      <a:pt x="1977" y="242"/>
                      <a:pt x="2005" y="409"/>
                    </a:cubicBezTo>
                    <a:lnTo>
                      <a:pt x="121" y="409"/>
                    </a:lnTo>
                    <a:cubicBezTo>
                      <a:pt x="149" y="242"/>
                      <a:pt x="288" y="121"/>
                      <a:pt x="465" y="121"/>
                    </a:cubicBezTo>
                    <a:close/>
                    <a:moveTo>
                      <a:pt x="465" y="1"/>
                    </a:moveTo>
                    <a:cubicBezTo>
                      <a:pt x="205" y="1"/>
                      <a:pt x="1" y="205"/>
                      <a:pt x="1" y="465"/>
                    </a:cubicBezTo>
                    <a:cubicBezTo>
                      <a:pt x="1" y="520"/>
                      <a:pt x="1" y="520"/>
                      <a:pt x="353" y="520"/>
                    </a:cubicBezTo>
                    <a:lnTo>
                      <a:pt x="1736" y="520"/>
                    </a:lnTo>
                    <a:cubicBezTo>
                      <a:pt x="2125" y="520"/>
                      <a:pt x="2125" y="520"/>
                      <a:pt x="2125" y="465"/>
                    </a:cubicBezTo>
                    <a:cubicBezTo>
                      <a:pt x="2125" y="205"/>
                      <a:pt x="1921" y="1"/>
                      <a:pt x="16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19"/>
              <p:cNvSpPr/>
              <p:nvPr/>
            </p:nvSpPr>
            <p:spPr>
              <a:xfrm>
                <a:off x="7500583" y="2556894"/>
                <a:ext cx="55433" cy="55513"/>
              </a:xfrm>
              <a:custGeom>
                <a:avLst/>
                <a:gdLst/>
                <a:ahLst/>
                <a:cxnLst/>
                <a:rect l="l" t="t" r="r" b="b"/>
                <a:pathLst>
                  <a:path w="696" h="697" extrusionOk="0">
                    <a:moveTo>
                      <a:pt x="353" y="1"/>
                    </a:moveTo>
                    <a:cubicBezTo>
                      <a:pt x="158" y="1"/>
                      <a:pt x="0" y="159"/>
                      <a:pt x="0" y="353"/>
                    </a:cubicBezTo>
                    <a:cubicBezTo>
                      <a:pt x="0" y="548"/>
                      <a:pt x="158" y="697"/>
                      <a:pt x="353" y="697"/>
                    </a:cubicBezTo>
                    <a:cubicBezTo>
                      <a:pt x="538" y="697"/>
                      <a:pt x="696" y="548"/>
                      <a:pt x="696" y="353"/>
                    </a:cubicBezTo>
                    <a:cubicBezTo>
                      <a:pt x="696" y="159"/>
                      <a:pt x="538" y="1"/>
                      <a:pt x="3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19"/>
              <p:cNvSpPr/>
              <p:nvPr/>
            </p:nvSpPr>
            <p:spPr>
              <a:xfrm>
                <a:off x="7496123" y="2552514"/>
                <a:ext cx="65070" cy="6507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817" extrusionOk="0">
                    <a:moveTo>
                      <a:pt x="409" y="121"/>
                    </a:moveTo>
                    <a:cubicBezTo>
                      <a:pt x="566" y="121"/>
                      <a:pt x="696" y="251"/>
                      <a:pt x="696" y="408"/>
                    </a:cubicBezTo>
                    <a:cubicBezTo>
                      <a:pt x="696" y="566"/>
                      <a:pt x="566" y="696"/>
                      <a:pt x="409" y="696"/>
                    </a:cubicBezTo>
                    <a:cubicBezTo>
                      <a:pt x="251" y="696"/>
                      <a:pt x="121" y="566"/>
                      <a:pt x="121" y="408"/>
                    </a:cubicBezTo>
                    <a:cubicBezTo>
                      <a:pt x="121" y="251"/>
                      <a:pt x="251" y="121"/>
                      <a:pt x="409" y="121"/>
                    </a:cubicBezTo>
                    <a:close/>
                    <a:moveTo>
                      <a:pt x="409" y="0"/>
                    </a:moveTo>
                    <a:cubicBezTo>
                      <a:pt x="186" y="0"/>
                      <a:pt x="0" y="186"/>
                      <a:pt x="0" y="408"/>
                    </a:cubicBezTo>
                    <a:cubicBezTo>
                      <a:pt x="0" y="631"/>
                      <a:pt x="186" y="817"/>
                      <a:pt x="409" y="817"/>
                    </a:cubicBezTo>
                    <a:cubicBezTo>
                      <a:pt x="631" y="817"/>
                      <a:pt x="817" y="631"/>
                      <a:pt x="817" y="408"/>
                    </a:cubicBezTo>
                    <a:cubicBezTo>
                      <a:pt x="817" y="186"/>
                      <a:pt x="631" y="0"/>
                      <a:pt x="4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19"/>
              <p:cNvSpPr/>
              <p:nvPr/>
            </p:nvSpPr>
            <p:spPr>
              <a:xfrm>
                <a:off x="7516830" y="2570195"/>
                <a:ext cx="22938" cy="22301"/>
              </a:xfrm>
              <a:custGeom>
                <a:avLst/>
                <a:gdLst/>
                <a:ahLst/>
                <a:cxnLst/>
                <a:rect l="l" t="t" r="r" b="b"/>
                <a:pathLst>
                  <a:path w="288" h="280" extrusionOk="0">
                    <a:moveTo>
                      <a:pt x="149" y="1"/>
                    </a:moveTo>
                    <a:cubicBezTo>
                      <a:pt x="65" y="1"/>
                      <a:pt x="0" y="56"/>
                      <a:pt x="0" y="140"/>
                    </a:cubicBezTo>
                    <a:cubicBezTo>
                      <a:pt x="0" y="214"/>
                      <a:pt x="65" y="279"/>
                      <a:pt x="149" y="279"/>
                    </a:cubicBezTo>
                    <a:cubicBezTo>
                      <a:pt x="223" y="279"/>
                      <a:pt x="288" y="214"/>
                      <a:pt x="288" y="140"/>
                    </a:cubicBezTo>
                    <a:cubicBezTo>
                      <a:pt x="288" y="66"/>
                      <a:pt x="223" y="1"/>
                      <a:pt x="14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19"/>
              <p:cNvSpPr/>
              <p:nvPr/>
            </p:nvSpPr>
            <p:spPr>
              <a:xfrm>
                <a:off x="7512370" y="2565018"/>
                <a:ext cx="31858" cy="31858"/>
              </a:xfrm>
              <a:custGeom>
                <a:avLst/>
                <a:gdLst/>
                <a:ahLst/>
                <a:cxnLst/>
                <a:rect l="l" t="t" r="r" b="b"/>
                <a:pathLst>
                  <a:path w="400" h="400" extrusionOk="0">
                    <a:moveTo>
                      <a:pt x="205" y="121"/>
                    </a:moveTo>
                    <a:cubicBezTo>
                      <a:pt x="251" y="121"/>
                      <a:pt x="288" y="159"/>
                      <a:pt x="288" y="205"/>
                    </a:cubicBezTo>
                    <a:cubicBezTo>
                      <a:pt x="288" y="251"/>
                      <a:pt x="251" y="288"/>
                      <a:pt x="205" y="288"/>
                    </a:cubicBezTo>
                    <a:cubicBezTo>
                      <a:pt x="158" y="288"/>
                      <a:pt x="121" y="251"/>
                      <a:pt x="121" y="205"/>
                    </a:cubicBezTo>
                    <a:cubicBezTo>
                      <a:pt x="121" y="159"/>
                      <a:pt x="158" y="121"/>
                      <a:pt x="205" y="121"/>
                    </a:cubicBezTo>
                    <a:close/>
                    <a:moveTo>
                      <a:pt x="205" y="1"/>
                    </a:moveTo>
                    <a:cubicBezTo>
                      <a:pt x="93" y="1"/>
                      <a:pt x="1" y="94"/>
                      <a:pt x="1" y="205"/>
                    </a:cubicBezTo>
                    <a:cubicBezTo>
                      <a:pt x="1" y="316"/>
                      <a:pt x="93" y="400"/>
                      <a:pt x="205" y="400"/>
                    </a:cubicBezTo>
                    <a:cubicBezTo>
                      <a:pt x="316" y="400"/>
                      <a:pt x="399" y="316"/>
                      <a:pt x="399" y="205"/>
                    </a:cubicBezTo>
                    <a:cubicBezTo>
                      <a:pt x="399" y="94"/>
                      <a:pt x="316" y="1"/>
                      <a:pt x="2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9"/>
              <p:cNvSpPr/>
              <p:nvPr/>
            </p:nvSpPr>
            <p:spPr>
              <a:xfrm>
                <a:off x="7442204" y="2676600"/>
                <a:ext cx="178086" cy="9717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22" extrusionOk="0">
                    <a:moveTo>
                      <a:pt x="56" y="1"/>
                    </a:moveTo>
                    <a:cubicBezTo>
                      <a:pt x="19" y="1"/>
                      <a:pt x="0" y="29"/>
                      <a:pt x="0" y="56"/>
                    </a:cubicBezTo>
                    <a:cubicBezTo>
                      <a:pt x="0" y="93"/>
                      <a:pt x="19" y="121"/>
                      <a:pt x="56" y="121"/>
                    </a:cubicBezTo>
                    <a:lnTo>
                      <a:pt x="2180" y="121"/>
                    </a:lnTo>
                    <a:cubicBezTo>
                      <a:pt x="2208" y="121"/>
                      <a:pt x="2236" y="93"/>
                      <a:pt x="2236" y="56"/>
                    </a:cubicBezTo>
                    <a:cubicBezTo>
                      <a:pt x="2236" y="29"/>
                      <a:pt x="2208" y="1"/>
                      <a:pt x="21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19"/>
              <p:cNvSpPr/>
              <p:nvPr/>
            </p:nvSpPr>
            <p:spPr>
              <a:xfrm>
                <a:off x="7496840" y="2655175"/>
                <a:ext cx="68096" cy="9717"/>
              </a:xfrm>
              <a:custGeom>
                <a:avLst/>
                <a:gdLst/>
                <a:ahLst/>
                <a:cxnLst/>
                <a:rect l="l" t="t" r="r" b="b"/>
                <a:pathLst>
                  <a:path w="855" h="122" extrusionOk="0">
                    <a:moveTo>
                      <a:pt x="66" y="1"/>
                    </a:moveTo>
                    <a:cubicBezTo>
                      <a:pt x="29" y="1"/>
                      <a:pt x="1" y="28"/>
                      <a:pt x="1" y="56"/>
                    </a:cubicBezTo>
                    <a:cubicBezTo>
                      <a:pt x="1" y="93"/>
                      <a:pt x="29" y="121"/>
                      <a:pt x="66" y="121"/>
                    </a:cubicBezTo>
                    <a:lnTo>
                      <a:pt x="799" y="121"/>
                    </a:lnTo>
                    <a:cubicBezTo>
                      <a:pt x="826" y="121"/>
                      <a:pt x="854" y="93"/>
                      <a:pt x="854" y="56"/>
                    </a:cubicBezTo>
                    <a:cubicBezTo>
                      <a:pt x="854" y="28"/>
                      <a:pt x="826" y="1"/>
                      <a:pt x="79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19"/>
              <p:cNvSpPr/>
              <p:nvPr/>
            </p:nvSpPr>
            <p:spPr>
              <a:xfrm>
                <a:off x="7496840" y="2727572"/>
                <a:ext cx="68096" cy="9000"/>
              </a:xfrm>
              <a:custGeom>
                <a:avLst/>
                <a:gdLst/>
                <a:ahLst/>
                <a:cxnLst/>
                <a:rect l="l" t="t" r="r" b="b"/>
                <a:pathLst>
                  <a:path w="855" h="113" extrusionOk="0">
                    <a:moveTo>
                      <a:pt x="66" y="1"/>
                    </a:moveTo>
                    <a:cubicBezTo>
                      <a:pt x="29" y="1"/>
                      <a:pt x="1" y="29"/>
                      <a:pt x="1" y="56"/>
                    </a:cubicBezTo>
                    <a:cubicBezTo>
                      <a:pt x="1" y="94"/>
                      <a:pt x="29" y="112"/>
                      <a:pt x="66" y="112"/>
                    </a:cubicBezTo>
                    <a:lnTo>
                      <a:pt x="799" y="112"/>
                    </a:lnTo>
                    <a:cubicBezTo>
                      <a:pt x="826" y="112"/>
                      <a:pt x="854" y="94"/>
                      <a:pt x="854" y="56"/>
                    </a:cubicBezTo>
                    <a:cubicBezTo>
                      <a:pt x="854" y="29"/>
                      <a:pt x="826" y="1"/>
                      <a:pt x="79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19"/>
              <p:cNvSpPr/>
              <p:nvPr/>
            </p:nvSpPr>
            <p:spPr>
              <a:xfrm>
                <a:off x="7496840" y="2802199"/>
                <a:ext cx="68096" cy="9000"/>
              </a:xfrm>
              <a:custGeom>
                <a:avLst/>
                <a:gdLst/>
                <a:ahLst/>
                <a:cxnLst/>
                <a:rect l="l" t="t" r="r" b="b"/>
                <a:pathLst>
                  <a:path w="855" h="113" extrusionOk="0">
                    <a:moveTo>
                      <a:pt x="66" y="1"/>
                    </a:moveTo>
                    <a:cubicBezTo>
                      <a:pt x="29" y="1"/>
                      <a:pt x="1" y="29"/>
                      <a:pt x="1" y="56"/>
                    </a:cubicBezTo>
                    <a:cubicBezTo>
                      <a:pt x="1" y="93"/>
                      <a:pt x="29" y="112"/>
                      <a:pt x="66" y="112"/>
                    </a:cubicBezTo>
                    <a:lnTo>
                      <a:pt x="799" y="112"/>
                    </a:lnTo>
                    <a:cubicBezTo>
                      <a:pt x="826" y="112"/>
                      <a:pt x="854" y="93"/>
                      <a:pt x="854" y="56"/>
                    </a:cubicBezTo>
                    <a:cubicBezTo>
                      <a:pt x="854" y="29"/>
                      <a:pt x="826" y="1"/>
                      <a:pt x="79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19"/>
              <p:cNvSpPr/>
              <p:nvPr/>
            </p:nvSpPr>
            <p:spPr>
              <a:xfrm>
                <a:off x="7442204" y="2698741"/>
                <a:ext cx="178086" cy="90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13" extrusionOk="0">
                    <a:moveTo>
                      <a:pt x="56" y="1"/>
                    </a:moveTo>
                    <a:cubicBezTo>
                      <a:pt x="19" y="1"/>
                      <a:pt x="0" y="29"/>
                      <a:pt x="0" y="57"/>
                    </a:cubicBezTo>
                    <a:cubicBezTo>
                      <a:pt x="0" y="94"/>
                      <a:pt x="19" y="112"/>
                      <a:pt x="56" y="112"/>
                    </a:cubicBezTo>
                    <a:lnTo>
                      <a:pt x="2180" y="112"/>
                    </a:lnTo>
                    <a:cubicBezTo>
                      <a:pt x="2208" y="112"/>
                      <a:pt x="2236" y="94"/>
                      <a:pt x="2236" y="57"/>
                    </a:cubicBezTo>
                    <a:cubicBezTo>
                      <a:pt x="2236" y="29"/>
                      <a:pt x="2208" y="1"/>
                      <a:pt x="21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19"/>
              <p:cNvSpPr/>
              <p:nvPr/>
            </p:nvSpPr>
            <p:spPr>
              <a:xfrm>
                <a:off x="7442204" y="2753456"/>
                <a:ext cx="178086" cy="892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12" extrusionOk="0">
                    <a:moveTo>
                      <a:pt x="56" y="0"/>
                    </a:moveTo>
                    <a:cubicBezTo>
                      <a:pt x="19" y="0"/>
                      <a:pt x="0" y="28"/>
                      <a:pt x="0" y="56"/>
                    </a:cubicBezTo>
                    <a:cubicBezTo>
                      <a:pt x="0" y="93"/>
                      <a:pt x="19" y="112"/>
                      <a:pt x="56" y="112"/>
                    </a:cubicBezTo>
                    <a:lnTo>
                      <a:pt x="2180" y="112"/>
                    </a:lnTo>
                    <a:cubicBezTo>
                      <a:pt x="2208" y="112"/>
                      <a:pt x="2236" y="93"/>
                      <a:pt x="2236" y="56"/>
                    </a:cubicBezTo>
                    <a:cubicBezTo>
                      <a:pt x="2236" y="28"/>
                      <a:pt x="2208" y="0"/>
                      <a:pt x="21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19"/>
              <p:cNvSpPr/>
              <p:nvPr/>
            </p:nvSpPr>
            <p:spPr>
              <a:xfrm>
                <a:off x="7442204" y="2775598"/>
                <a:ext cx="178086" cy="90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13" extrusionOk="0">
                    <a:moveTo>
                      <a:pt x="56" y="1"/>
                    </a:moveTo>
                    <a:cubicBezTo>
                      <a:pt x="19" y="1"/>
                      <a:pt x="0" y="29"/>
                      <a:pt x="0" y="56"/>
                    </a:cubicBezTo>
                    <a:cubicBezTo>
                      <a:pt x="0" y="94"/>
                      <a:pt x="19" y="112"/>
                      <a:pt x="56" y="112"/>
                    </a:cubicBezTo>
                    <a:lnTo>
                      <a:pt x="2180" y="112"/>
                    </a:lnTo>
                    <a:cubicBezTo>
                      <a:pt x="2208" y="112"/>
                      <a:pt x="2236" y="94"/>
                      <a:pt x="2236" y="56"/>
                    </a:cubicBezTo>
                    <a:cubicBezTo>
                      <a:pt x="2236" y="29"/>
                      <a:pt x="2208" y="1"/>
                      <a:pt x="21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19"/>
              <p:cNvSpPr/>
              <p:nvPr/>
            </p:nvSpPr>
            <p:spPr>
              <a:xfrm>
                <a:off x="7442204" y="2828800"/>
                <a:ext cx="178086" cy="9717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22" extrusionOk="0">
                    <a:moveTo>
                      <a:pt x="56" y="1"/>
                    </a:moveTo>
                    <a:cubicBezTo>
                      <a:pt x="19" y="1"/>
                      <a:pt x="0" y="28"/>
                      <a:pt x="0" y="56"/>
                    </a:cubicBezTo>
                    <a:cubicBezTo>
                      <a:pt x="0" y="93"/>
                      <a:pt x="19" y="121"/>
                      <a:pt x="56" y="121"/>
                    </a:cubicBezTo>
                    <a:lnTo>
                      <a:pt x="2180" y="121"/>
                    </a:lnTo>
                    <a:cubicBezTo>
                      <a:pt x="2208" y="121"/>
                      <a:pt x="2236" y="93"/>
                      <a:pt x="2236" y="56"/>
                    </a:cubicBezTo>
                    <a:cubicBezTo>
                      <a:pt x="2236" y="28"/>
                      <a:pt x="2208" y="1"/>
                      <a:pt x="21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1" name="Google Shape;401;p19"/>
            <p:cNvGrpSpPr/>
            <p:nvPr/>
          </p:nvGrpSpPr>
          <p:grpSpPr>
            <a:xfrm>
              <a:off x="3657353" y="1571295"/>
              <a:ext cx="1466651" cy="1625718"/>
              <a:chOff x="6964178" y="2817557"/>
              <a:chExt cx="1466651" cy="1625718"/>
            </a:xfrm>
          </p:grpSpPr>
          <p:sp>
            <p:nvSpPr>
              <p:cNvPr id="402" name="Google Shape;402;p19"/>
              <p:cNvSpPr/>
              <p:nvPr/>
            </p:nvSpPr>
            <p:spPr>
              <a:xfrm>
                <a:off x="8050212" y="2817557"/>
                <a:ext cx="149334" cy="149334"/>
              </a:xfrm>
              <a:custGeom>
                <a:avLst/>
                <a:gdLst/>
                <a:ahLst/>
                <a:cxnLst/>
                <a:rect l="l" t="t" r="r" b="b"/>
                <a:pathLst>
                  <a:path w="1875" h="1875" extrusionOk="0">
                    <a:moveTo>
                      <a:pt x="938" y="177"/>
                    </a:moveTo>
                    <a:lnTo>
                      <a:pt x="1198" y="650"/>
                    </a:lnTo>
                    <a:cubicBezTo>
                      <a:pt x="1207" y="659"/>
                      <a:pt x="1216" y="668"/>
                      <a:pt x="1225" y="678"/>
                    </a:cubicBezTo>
                    <a:lnTo>
                      <a:pt x="1699" y="937"/>
                    </a:lnTo>
                    <a:lnTo>
                      <a:pt x="1225" y="1197"/>
                    </a:lnTo>
                    <a:cubicBezTo>
                      <a:pt x="1216" y="1197"/>
                      <a:pt x="1207" y="1206"/>
                      <a:pt x="1198" y="1216"/>
                    </a:cubicBezTo>
                    <a:lnTo>
                      <a:pt x="938" y="1689"/>
                    </a:lnTo>
                    <a:lnTo>
                      <a:pt x="678" y="1216"/>
                    </a:lnTo>
                    <a:cubicBezTo>
                      <a:pt x="678" y="1206"/>
                      <a:pt x="669" y="1197"/>
                      <a:pt x="660" y="1197"/>
                    </a:cubicBezTo>
                    <a:lnTo>
                      <a:pt x="186" y="928"/>
                    </a:lnTo>
                    <a:lnTo>
                      <a:pt x="660" y="678"/>
                    </a:lnTo>
                    <a:cubicBezTo>
                      <a:pt x="669" y="668"/>
                      <a:pt x="678" y="659"/>
                      <a:pt x="678" y="650"/>
                    </a:cubicBezTo>
                    <a:lnTo>
                      <a:pt x="938" y="177"/>
                    </a:lnTo>
                    <a:close/>
                    <a:moveTo>
                      <a:pt x="938" y="0"/>
                    </a:moveTo>
                    <a:cubicBezTo>
                      <a:pt x="919" y="0"/>
                      <a:pt x="901" y="10"/>
                      <a:pt x="891" y="28"/>
                    </a:cubicBezTo>
                    <a:lnTo>
                      <a:pt x="585" y="585"/>
                    </a:lnTo>
                    <a:lnTo>
                      <a:pt x="29" y="882"/>
                    </a:lnTo>
                    <a:cubicBezTo>
                      <a:pt x="10" y="891"/>
                      <a:pt x="1" y="910"/>
                      <a:pt x="1" y="928"/>
                    </a:cubicBezTo>
                    <a:cubicBezTo>
                      <a:pt x="1" y="956"/>
                      <a:pt x="10" y="974"/>
                      <a:pt x="29" y="984"/>
                    </a:cubicBezTo>
                    <a:lnTo>
                      <a:pt x="585" y="1290"/>
                    </a:lnTo>
                    <a:lnTo>
                      <a:pt x="882" y="1837"/>
                    </a:lnTo>
                    <a:cubicBezTo>
                      <a:pt x="901" y="1856"/>
                      <a:pt x="919" y="1874"/>
                      <a:pt x="938" y="1874"/>
                    </a:cubicBezTo>
                    <a:cubicBezTo>
                      <a:pt x="956" y="1874"/>
                      <a:pt x="975" y="1856"/>
                      <a:pt x="984" y="1837"/>
                    </a:cubicBezTo>
                    <a:lnTo>
                      <a:pt x="1290" y="1290"/>
                    </a:lnTo>
                    <a:lnTo>
                      <a:pt x="1847" y="984"/>
                    </a:lnTo>
                    <a:cubicBezTo>
                      <a:pt x="1866" y="974"/>
                      <a:pt x="1875" y="956"/>
                      <a:pt x="1875" y="937"/>
                    </a:cubicBezTo>
                    <a:cubicBezTo>
                      <a:pt x="1875" y="919"/>
                      <a:pt x="1866" y="900"/>
                      <a:pt x="1847" y="882"/>
                    </a:cubicBezTo>
                    <a:lnTo>
                      <a:pt x="1290" y="585"/>
                    </a:lnTo>
                    <a:lnTo>
                      <a:pt x="994" y="28"/>
                    </a:lnTo>
                    <a:cubicBezTo>
                      <a:pt x="984" y="10"/>
                      <a:pt x="966" y="0"/>
                      <a:pt x="9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19"/>
              <p:cNvSpPr/>
              <p:nvPr/>
            </p:nvSpPr>
            <p:spPr>
              <a:xfrm>
                <a:off x="8311760" y="3539546"/>
                <a:ext cx="9000" cy="60689"/>
              </a:xfrm>
              <a:custGeom>
                <a:avLst/>
                <a:gdLst/>
                <a:ahLst/>
                <a:cxnLst/>
                <a:rect l="l" t="t" r="r" b="b"/>
                <a:pathLst>
                  <a:path w="113" h="762" extrusionOk="0">
                    <a:moveTo>
                      <a:pt x="57" y="1"/>
                    </a:moveTo>
                    <a:cubicBezTo>
                      <a:pt x="20" y="1"/>
                      <a:pt x="1" y="29"/>
                      <a:pt x="1" y="56"/>
                    </a:cubicBezTo>
                    <a:lnTo>
                      <a:pt x="1" y="706"/>
                    </a:lnTo>
                    <a:cubicBezTo>
                      <a:pt x="1" y="734"/>
                      <a:pt x="20" y="761"/>
                      <a:pt x="57" y="761"/>
                    </a:cubicBezTo>
                    <a:cubicBezTo>
                      <a:pt x="84" y="761"/>
                      <a:pt x="112" y="734"/>
                      <a:pt x="112" y="706"/>
                    </a:cubicBezTo>
                    <a:lnTo>
                      <a:pt x="112" y="56"/>
                    </a:lnTo>
                    <a:cubicBezTo>
                      <a:pt x="112" y="29"/>
                      <a:pt x="84" y="1"/>
                      <a:pt x="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19"/>
              <p:cNvSpPr/>
              <p:nvPr/>
            </p:nvSpPr>
            <p:spPr>
              <a:xfrm>
                <a:off x="8311760" y="3671118"/>
                <a:ext cx="9000" cy="59893"/>
              </a:xfrm>
              <a:custGeom>
                <a:avLst/>
                <a:gdLst/>
                <a:ahLst/>
                <a:cxnLst/>
                <a:rect l="l" t="t" r="r" b="b"/>
                <a:pathLst>
                  <a:path w="113" h="752" extrusionOk="0">
                    <a:moveTo>
                      <a:pt x="57" y="0"/>
                    </a:moveTo>
                    <a:cubicBezTo>
                      <a:pt x="20" y="0"/>
                      <a:pt x="1" y="28"/>
                      <a:pt x="1" y="56"/>
                    </a:cubicBezTo>
                    <a:lnTo>
                      <a:pt x="1" y="696"/>
                    </a:lnTo>
                    <a:cubicBezTo>
                      <a:pt x="1" y="733"/>
                      <a:pt x="20" y="751"/>
                      <a:pt x="57" y="751"/>
                    </a:cubicBezTo>
                    <a:cubicBezTo>
                      <a:pt x="84" y="751"/>
                      <a:pt x="112" y="733"/>
                      <a:pt x="112" y="696"/>
                    </a:cubicBezTo>
                    <a:lnTo>
                      <a:pt x="112" y="56"/>
                    </a:lnTo>
                    <a:cubicBezTo>
                      <a:pt x="112" y="28"/>
                      <a:pt x="84" y="0"/>
                      <a:pt x="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19"/>
              <p:cNvSpPr/>
              <p:nvPr/>
            </p:nvSpPr>
            <p:spPr>
              <a:xfrm>
                <a:off x="8351662" y="3631217"/>
                <a:ext cx="60689" cy="8920"/>
              </a:xfrm>
              <a:custGeom>
                <a:avLst/>
                <a:gdLst/>
                <a:ahLst/>
                <a:cxnLst/>
                <a:rect l="l" t="t" r="r" b="b"/>
                <a:pathLst>
                  <a:path w="762" h="112" extrusionOk="0">
                    <a:moveTo>
                      <a:pt x="57" y="0"/>
                    </a:moveTo>
                    <a:cubicBezTo>
                      <a:pt x="29" y="0"/>
                      <a:pt x="1" y="19"/>
                      <a:pt x="1" y="56"/>
                    </a:cubicBezTo>
                    <a:cubicBezTo>
                      <a:pt x="1" y="84"/>
                      <a:pt x="29" y="111"/>
                      <a:pt x="57" y="111"/>
                    </a:cubicBezTo>
                    <a:lnTo>
                      <a:pt x="697" y="111"/>
                    </a:lnTo>
                    <a:cubicBezTo>
                      <a:pt x="734" y="111"/>
                      <a:pt x="762" y="84"/>
                      <a:pt x="762" y="56"/>
                    </a:cubicBezTo>
                    <a:cubicBezTo>
                      <a:pt x="762" y="19"/>
                      <a:pt x="734" y="0"/>
                      <a:pt x="69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19"/>
              <p:cNvSpPr/>
              <p:nvPr/>
            </p:nvSpPr>
            <p:spPr>
              <a:xfrm>
                <a:off x="8220169" y="3631217"/>
                <a:ext cx="60689" cy="8920"/>
              </a:xfrm>
              <a:custGeom>
                <a:avLst/>
                <a:gdLst/>
                <a:ahLst/>
                <a:cxnLst/>
                <a:rect l="l" t="t" r="r" b="b"/>
                <a:pathLst>
                  <a:path w="762" h="112" extrusionOk="0">
                    <a:moveTo>
                      <a:pt x="66" y="0"/>
                    </a:moveTo>
                    <a:cubicBezTo>
                      <a:pt x="28" y="0"/>
                      <a:pt x="1" y="19"/>
                      <a:pt x="1" y="56"/>
                    </a:cubicBezTo>
                    <a:cubicBezTo>
                      <a:pt x="1" y="84"/>
                      <a:pt x="28" y="111"/>
                      <a:pt x="66" y="111"/>
                    </a:cubicBezTo>
                    <a:lnTo>
                      <a:pt x="706" y="111"/>
                    </a:lnTo>
                    <a:cubicBezTo>
                      <a:pt x="734" y="111"/>
                      <a:pt x="761" y="84"/>
                      <a:pt x="761" y="56"/>
                    </a:cubicBezTo>
                    <a:cubicBezTo>
                      <a:pt x="761" y="19"/>
                      <a:pt x="734" y="0"/>
                      <a:pt x="7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19"/>
              <p:cNvSpPr/>
              <p:nvPr/>
            </p:nvSpPr>
            <p:spPr>
              <a:xfrm>
                <a:off x="8251948" y="3663711"/>
                <a:ext cx="36318" cy="36238"/>
              </a:xfrm>
              <a:custGeom>
                <a:avLst/>
                <a:gdLst/>
                <a:ahLst/>
                <a:cxnLst/>
                <a:rect l="l" t="t" r="r" b="b"/>
                <a:pathLst>
                  <a:path w="456" h="455" extrusionOk="0">
                    <a:moveTo>
                      <a:pt x="1" y="455"/>
                    </a:moveTo>
                    <a:lnTo>
                      <a:pt x="455" y="0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19"/>
              <p:cNvSpPr/>
              <p:nvPr/>
            </p:nvSpPr>
            <p:spPr>
              <a:xfrm>
                <a:off x="8246771" y="3659092"/>
                <a:ext cx="46672" cy="45318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69" extrusionOk="0">
                    <a:moveTo>
                      <a:pt x="519" y="0"/>
                    </a:moveTo>
                    <a:cubicBezTo>
                      <a:pt x="504" y="0"/>
                      <a:pt x="488" y="7"/>
                      <a:pt x="474" y="21"/>
                    </a:cubicBezTo>
                    <a:lnTo>
                      <a:pt x="19" y="476"/>
                    </a:lnTo>
                    <a:cubicBezTo>
                      <a:pt x="1" y="494"/>
                      <a:pt x="1" y="531"/>
                      <a:pt x="19" y="550"/>
                    </a:cubicBezTo>
                    <a:cubicBezTo>
                      <a:pt x="38" y="568"/>
                      <a:pt x="47" y="568"/>
                      <a:pt x="66" y="568"/>
                    </a:cubicBezTo>
                    <a:cubicBezTo>
                      <a:pt x="75" y="568"/>
                      <a:pt x="93" y="568"/>
                      <a:pt x="103" y="550"/>
                    </a:cubicBezTo>
                    <a:lnTo>
                      <a:pt x="557" y="105"/>
                    </a:lnTo>
                    <a:cubicBezTo>
                      <a:pt x="585" y="77"/>
                      <a:pt x="585" y="40"/>
                      <a:pt x="557" y="21"/>
                    </a:cubicBezTo>
                    <a:cubicBezTo>
                      <a:pt x="548" y="7"/>
                      <a:pt x="534" y="0"/>
                      <a:pt x="5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19"/>
              <p:cNvSpPr/>
              <p:nvPr/>
            </p:nvSpPr>
            <p:spPr>
              <a:xfrm>
                <a:off x="8344335" y="3571324"/>
                <a:ext cx="36238" cy="35522"/>
              </a:xfrm>
              <a:custGeom>
                <a:avLst/>
                <a:gdLst/>
                <a:ahLst/>
                <a:cxnLst/>
                <a:rect l="l" t="t" r="r" b="b"/>
                <a:pathLst>
                  <a:path w="455" h="446" extrusionOk="0">
                    <a:moveTo>
                      <a:pt x="0" y="446"/>
                    </a:moveTo>
                    <a:lnTo>
                      <a:pt x="455" y="1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9"/>
              <p:cNvSpPr/>
              <p:nvPr/>
            </p:nvSpPr>
            <p:spPr>
              <a:xfrm>
                <a:off x="8339158" y="3566545"/>
                <a:ext cx="46592" cy="45477"/>
              </a:xfrm>
              <a:custGeom>
                <a:avLst/>
                <a:gdLst/>
                <a:ahLst/>
                <a:cxnLst/>
                <a:rect l="l" t="t" r="r" b="b"/>
                <a:pathLst>
                  <a:path w="585" h="571" extrusionOk="0">
                    <a:moveTo>
                      <a:pt x="521" y="0"/>
                    </a:moveTo>
                    <a:cubicBezTo>
                      <a:pt x="506" y="0"/>
                      <a:pt x="492" y="5"/>
                      <a:pt x="483" y="14"/>
                    </a:cubicBezTo>
                    <a:lnTo>
                      <a:pt x="28" y="469"/>
                    </a:lnTo>
                    <a:cubicBezTo>
                      <a:pt x="0" y="487"/>
                      <a:pt x="0" y="525"/>
                      <a:pt x="28" y="552"/>
                    </a:cubicBezTo>
                    <a:cubicBezTo>
                      <a:pt x="37" y="562"/>
                      <a:pt x="56" y="571"/>
                      <a:pt x="65" y="571"/>
                    </a:cubicBezTo>
                    <a:cubicBezTo>
                      <a:pt x="84" y="571"/>
                      <a:pt x="93" y="562"/>
                      <a:pt x="112" y="552"/>
                    </a:cubicBezTo>
                    <a:lnTo>
                      <a:pt x="566" y="98"/>
                    </a:lnTo>
                    <a:cubicBezTo>
                      <a:pt x="585" y="70"/>
                      <a:pt x="585" y="42"/>
                      <a:pt x="566" y="14"/>
                    </a:cubicBezTo>
                    <a:cubicBezTo>
                      <a:pt x="552" y="5"/>
                      <a:pt x="536" y="0"/>
                      <a:pt x="5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9"/>
              <p:cNvSpPr/>
              <p:nvPr/>
            </p:nvSpPr>
            <p:spPr>
              <a:xfrm>
                <a:off x="8251948" y="3571324"/>
                <a:ext cx="36318" cy="35522"/>
              </a:xfrm>
              <a:custGeom>
                <a:avLst/>
                <a:gdLst/>
                <a:ahLst/>
                <a:cxnLst/>
                <a:rect l="l" t="t" r="r" b="b"/>
                <a:pathLst>
                  <a:path w="456" h="446" extrusionOk="0">
                    <a:moveTo>
                      <a:pt x="1" y="1"/>
                    </a:moveTo>
                    <a:lnTo>
                      <a:pt x="455" y="446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9"/>
              <p:cNvSpPr/>
              <p:nvPr/>
            </p:nvSpPr>
            <p:spPr>
              <a:xfrm>
                <a:off x="8246771" y="3566545"/>
                <a:ext cx="46672" cy="45477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71" extrusionOk="0">
                    <a:moveTo>
                      <a:pt x="64" y="0"/>
                    </a:moveTo>
                    <a:cubicBezTo>
                      <a:pt x="49" y="0"/>
                      <a:pt x="33" y="5"/>
                      <a:pt x="19" y="14"/>
                    </a:cubicBezTo>
                    <a:cubicBezTo>
                      <a:pt x="1" y="42"/>
                      <a:pt x="1" y="70"/>
                      <a:pt x="19" y="98"/>
                    </a:cubicBezTo>
                    <a:lnTo>
                      <a:pt x="474" y="552"/>
                    </a:lnTo>
                    <a:cubicBezTo>
                      <a:pt x="483" y="562"/>
                      <a:pt x="502" y="571"/>
                      <a:pt x="520" y="571"/>
                    </a:cubicBezTo>
                    <a:cubicBezTo>
                      <a:pt x="529" y="571"/>
                      <a:pt x="548" y="562"/>
                      <a:pt x="557" y="552"/>
                    </a:cubicBezTo>
                    <a:cubicBezTo>
                      <a:pt x="585" y="525"/>
                      <a:pt x="585" y="487"/>
                      <a:pt x="557" y="469"/>
                    </a:cubicBezTo>
                    <a:lnTo>
                      <a:pt x="103" y="14"/>
                    </a:lnTo>
                    <a:cubicBezTo>
                      <a:pt x="93" y="5"/>
                      <a:pt x="79" y="0"/>
                      <a:pt x="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9"/>
              <p:cNvSpPr/>
              <p:nvPr/>
            </p:nvSpPr>
            <p:spPr>
              <a:xfrm>
                <a:off x="8344335" y="3663711"/>
                <a:ext cx="36238" cy="36238"/>
              </a:xfrm>
              <a:custGeom>
                <a:avLst/>
                <a:gdLst/>
                <a:ahLst/>
                <a:cxnLst/>
                <a:rect l="l" t="t" r="r" b="b"/>
                <a:pathLst>
                  <a:path w="455" h="455" extrusionOk="0">
                    <a:moveTo>
                      <a:pt x="0" y="0"/>
                    </a:moveTo>
                    <a:lnTo>
                      <a:pt x="455" y="455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9"/>
              <p:cNvSpPr/>
              <p:nvPr/>
            </p:nvSpPr>
            <p:spPr>
              <a:xfrm>
                <a:off x="8339158" y="3659092"/>
                <a:ext cx="46592" cy="45318"/>
              </a:xfrm>
              <a:custGeom>
                <a:avLst/>
                <a:gdLst/>
                <a:ahLst/>
                <a:cxnLst/>
                <a:rect l="l" t="t" r="r" b="b"/>
                <a:pathLst>
                  <a:path w="585" h="569" extrusionOk="0">
                    <a:moveTo>
                      <a:pt x="66" y="0"/>
                    </a:moveTo>
                    <a:cubicBezTo>
                      <a:pt x="51" y="0"/>
                      <a:pt x="37" y="7"/>
                      <a:pt x="28" y="21"/>
                    </a:cubicBezTo>
                    <a:cubicBezTo>
                      <a:pt x="0" y="40"/>
                      <a:pt x="0" y="77"/>
                      <a:pt x="28" y="105"/>
                    </a:cubicBezTo>
                    <a:lnTo>
                      <a:pt x="483" y="550"/>
                    </a:lnTo>
                    <a:cubicBezTo>
                      <a:pt x="492" y="568"/>
                      <a:pt x="510" y="568"/>
                      <a:pt x="520" y="568"/>
                    </a:cubicBezTo>
                    <a:cubicBezTo>
                      <a:pt x="538" y="568"/>
                      <a:pt x="548" y="568"/>
                      <a:pt x="566" y="550"/>
                    </a:cubicBezTo>
                    <a:cubicBezTo>
                      <a:pt x="585" y="531"/>
                      <a:pt x="585" y="494"/>
                      <a:pt x="566" y="476"/>
                    </a:cubicBezTo>
                    <a:lnTo>
                      <a:pt x="112" y="21"/>
                    </a:lnTo>
                    <a:cubicBezTo>
                      <a:pt x="98" y="7"/>
                      <a:pt x="81" y="0"/>
                      <a:pt x="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9"/>
              <p:cNvSpPr/>
              <p:nvPr/>
            </p:nvSpPr>
            <p:spPr>
              <a:xfrm>
                <a:off x="8376830" y="3208544"/>
                <a:ext cx="53999" cy="54796"/>
              </a:xfrm>
              <a:custGeom>
                <a:avLst/>
                <a:gdLst/>
                <a:ahLst/>
                <a:cxnLst/>
                <a:rect l="l" t="t" r="r" b="b"/>
                <a:pathLst>
                  <a:path w="678" h="688" extrusionOk="0">
                    <a:moveTo>
                      <a:pt x="334" y="121"/>
                    </a:moveTo>
                    <a:cubicBezTo>
                      <a:pt x="464" y="121"/>
                      <a:pt x="566" y="223"/>
                      <a:pt x="566" y="344"/>
                    </a:cubicBezTo>
                    <a:cubicBezTo>
                      <a:pt x="566" y="474"/>
                      <a:pt x="464" y="567"/>
                      <a:pt x="334" y="567"/>
                    </a:cubicBezTo>
                    <a:cubicBezTo>
                      <a:pt x="214" y="567"/>
                      <a:pt x="112" y="474"/>
                      <a:pt x="112" y="344"/>
                    </a:cubicBezTo>
                    <a:cubicBezTo>
                      <a:pt x="112" y="223"/>
                      <a:pt x="214" y="121"/>
                      <a:pt x="334" y="121"/>
                    </a:cubicBezTo>
                    <a:close/>
                    <a:moveTo>
                      <a:pt x="334" y="1"/>
                    </a:moveTo>
                    <a:cubicBezTo>
                      <a:pt x="149" y="1"/>
                      <a:pt x="0" y="159"/>
                      <a:pt x="0" y="344"/>
                    </a:cubicBezTo>
                    <a:cubicBezTo>
                      <a:pt x="0" y="530"/>
                      <a:pt x="149" y="687"/>
                      <a:pt x="334" y="687"/>
                    </a:cubicBezTo>
                    <a:cubicBezTo>
                      <a:pt x="529" y="687"/>
                      <a:pt x="678" y="530"/>
                      <a:pt x="678" y="344"/>
                    </a:cubicBezTo>
                    <a:cubicBezTo>
                      <a:pt x="678" y="159"/>
                      <a:pt x="529" y="1"/>
                      <a:pt x="3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9"/>
              <p:cNvSpPr/>
              <p:nvPr/>
            </p:nvSpPr>
            <p:spPr>
              <a:xfrm>
                <a:off x="7681743" y="3168650"/>
                <a:ext cx="135237" cy="164865"/>
              </a:xfrm>
              <a:custGeom>
                <a:avLst/>
                <a:gdLst/>
                <a:ahLst/>
                <a:cxnLst/>
                <a:rect l="l" t="t" r="r" b="b"/>
                <a:pathLst>
                  <a:path w="1698" h="2070" extrusionOk="0">
                    <a:moveTo>
                      <a:pt x="1642" y="1"/>
                    </a:moveTo>
                    <a:cubicBezTo>
                      <a:pt x="659" y="168"/>
                      <a:pt x="0" y="1095"/>
                      <a:pt x="167" y="2069"/>
                    </a:cubicBezTo>
                    <a:lnTo>
                      <a:pt x="167" y="2069"/>
                    </a:lnTo>
                    <a:lnTo>
                      <a:pt x="510" y="2014"/>
                    </a:lnTo>
                    <a:cubicBezTo>
                      <a:pt x="501" y="1930"/>
                      <a:pt x="492" y="1847"/>
                      <a:pt x="492" y="1772"/>
                    </a:cubicBezTo>
                    <a:cubicBezTo>
                      <a:pt x="492" y="1049"/>
                      <a:pt x="1011" y="455"/>
                      <a:pt x="1698" y="335"/>
                    </a:cubicBezTo>
                    <a:lnTo>
                      <a:pt x="164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19"/>
              <p:cNvSpPr/>
              <p:nvPr/>
            </p:nvSpPr>
            <p:spPr>
              <a:xfrm>
                <a:off x="7684690" y="3164031"/>
                <a:ext cx="136750" cy="173865"/>
              </a:xfrm>
              <a:custGeom>
                <a:avLst/>
                <a:gdLst/>
                <a:ahLst/>
                <a:cxnLst/>
                <a:rect l="l" t="t" r="r" b="b"/>
                <a:pathLst>
                  <a:path w="1717" h="2183" extrusionOk="0">
                    <a:moveTo>
                      <a:pt x="1559" y="114"/>
                    </a:moveTo>
                    <a:lnTo>
                      <a:pt x="1596" y="346"/>
                    </a:lnTo>
                    <a:cubicBezTo>
                      <a:pt x="900" y="495"/>
                      <a:pt x="399" y="1107"/>
                      <a:pt x="399" y="1830"/>
                    </a:cubicBezTo>
                    <a:cubicBezTo>
                      <a:pt x="399" y="1886"/>
                      <a:pt x="409" y="1951"/>
                      <a:pt x="418" y="2025"/>
                    </a:cubicBezTo>
                    <a:lnTo>
                      <a:pt x="177" y="2062"/>
                    </a:lnTo>
                    <a:cubicBezTo>
                      <a:pt x="112" y="1626"/>
                      <a:pt x="223" y="1181"/>
                      <a:pt x="483" y="819"/>
                    </a:cubicBezTo>
                    <a:cubicBezTo>
                      <a:pt x="742" y="448"/>
                      <a:pt x="1123" y="207"/>
                      <a:pt x="1559" y="114"/>
                    </a:cubicBezTo>
                    <a:close/>
                    <a:moveTo>
                      <a:pt x="1610" y="1"/>
                    </a:moveTo>
                    <a:cubicBezTo>
                      <a:pt x="1605" y="1"/>
                      <a:pt x="1601" y="1"/>
                      <a:pt x="1596" y="3"/>
                    </a:cubicBezTo>
                    <a:cubicBezTo>
                      <a:pt x="1104" y="86"/>
                      <a:pt x="678" y="355"/>
                      <a:pt x="390" y="754"/>
                    </a:cubicBezTo>
                    <a:cubicBezTo>
                      <a:pt x="112" y="1163"/>
                      <a:pt x="0" y="1645"/>
                      <a:pt x="75" y="2137"/>
                    </a:cubicBezTo>
                    <a:cubicBezTo>
                      <a:pt x="84" y="2164"/>
                      <a:pt x="102" y="2183"/>
                      <a:pt x="130" y="2183"/>
                    </a:cubicBezTo>
                    <a:cubicBezTo>
                      <a:pt x="130" y="2183"/>
                      <a:pt x="139" y="2183"/>
                      <a:pt x="139" y="2174"/>
                    </a:cubicBezTo>
                    <a:lnTo>
                      <a:pt x="483" y="2118"/>
                    </a:lnTo>
                    <a:cubicBezTo>
                      <a:pt x="511" y="2109"/>
                      <a:pt x="529" y="2090"/>
                      <a:pt x="529" y="2053"/>
                    </a:cubicBezTo>
                    <a:cubicBezTo>
                      <a:pt x="511" y="1970"/>
                      <a:pt x="511" y="1895"/>
                      <a:pt x="511" y="1821"/>
                    </a:cubicBezTo>
                    <a:cubicBezTo>
                      <a:pt x="511" y="1144"/>
                      <a:pt x="993" y="560"/>
                      <a:pt x="1670" y="439"/>
                    </a:cubicBezTo>
                    <a:cubicBezTo>
                      <a:pt x="1698" y="439"/>
                      <a:pt x="1717" y="411"/>
                      <a:pt x="1707" y="383"/>
                    </a:cubicBezTo>
                    <a:lnTo>
                      <a:pt x="1652" y="49"/>
                    </a:lnTo>
                    <a:cubicBezTo>
                      <a:pt x="1652" y="19"/>
                      <a:pt x="1632" y="1"/>
                      <a:pt x="16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19"/>
              <p:cNvSpPr/>
              <p:nvPr/>
            </p:nvSpPr>
            <p:spPr>
              <a:xfrm>
                <a:off x="7695044" y="3328974"/>
                <a:ext cx="164786" cy="123290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1548" extrusionOk="0">
                    <a:moveTo>
                      <a:pt x="343" y="1"/>
                    </a:moveTo>
                    <a:lnTo>
                      <a:pt x="0" y="56"/>
                    </a:lnTo>
                    <a:cubicBezTo>
                      <a:pt x="150" y="929"/>
                      <a:pt x="909" y="1548"/>
                      <a:pt x="1766" y="1548"/>
                    </a:cubicBezTo>
                    <a:cubicBezTo>
                      <a:pt x="1866" y="1548"/>
                      <a:pt x="1967" y="1539"/>
                      <a:pt x="2069" y="1522"/>
                    </a:cubicBezTo>
                    <a:lnTo>
                      <a:pt x="2013" y="1197"/>
                    </a:lnTo>
                    <a:cubicBezTo>
                      <a:pt x="1939" y="1207"/>
                      <a:pt x="1865" y="1216"/>
                      <a:pt x="1781" y="1216"/>
                    </a:cubicBezTo>
                    <a:cubicBezTo>
                      <a:pt x="1058" y="1216"/>
                      <a:pt x="464" y="687"/>
                      <a:pt x="3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19"/>
              <p:cNvSpPr/>
              <p:nvPr/>
            </p:nvSpPr>
            <p:spPr>
              <a:xfrm>
                <a:off x="7690583" y="3324594"/>
                <a:ext cx="173706" cy="132290"/>
              </a:xfrm>
              <a:custGeom>
                <a:avLst/>
                <a:gdLst/>
                <a:ahLst/>
                <a:cxnLst/>
                <a:rect l="l" t="t" r="r" b="b"/>
                <a:pathLst>
                  <a:path w="2181" h="1661" extrusionOk="0">
                    <a:moveTo>
                      <a:pt x="362" y="111"/>
                    </a:moveTo>
                    <a:cubicBezTo>
                      <a:pt x="501" y="816"/>
                      <a:pt x="1114" y="1327"/>
                      <a:pt x="1837" y="1327"/>
                    </a:cubicBezTo>
                    <a:cubicBezTo>
                      <a:pt x="1902" y="1327"/>
                      <a:pt x="1958" y="1317"/>
                      <a:pt x="2032" y="1308"/>
                    </a:cubicBezTo>
                    <a:lnTo>
                      <a:pt x="2069" y="1540"/>
                    </a:lnTo>
                    <a:cubicBezTo>
                      <a:pt x="1991" y="1550"/>
                      <a:pt x="1912" y="1555"/>
                      <a:pt x="1835" y="1555"/>
                    </a:cubicBezTo>
                    <a:cubicBezTo>
                      <a:pt x="1472" y="1555"/>
                      <a:pt x="1122" y="1448"/>
                      <a:pt x="817" y="1234"/>
                    </a:cubicBezTo>
                    <a:cubicBezTo>
                      <a:pt x="455" y="974"/>
                      <a:pt x="205" y="594"/>
                      <a:pt x="121" y="158"/>
                    </a:cubicBezTo>
                    <a:lnTo>
                      <a:pt x="362" y="111"/>
                    </a:lnTo>
                    <a:close/>
                    <a:moveTo>
                      <a:pt x="390" y="0"/>
                    </a:moveTo>
                    <a:lnTo>
                      <a:pt x="47" y="56"/>
                    </a:lnTo>
                    <a:cubicBezTo>
                      <a:pt x="38" y="65"/>
                      <a:pt x="19" y="65"/>
                      <a:pt x="10" y="84"/>
                    </a:cubicBezTo>
                    <a:cubicBezTo>
                      <a:pt x="10" y="93"/>
                      <a:pt x="1" y="102"/>
                      <a:pt x="1" y="121"/>
                    </a:cubicBezTo>
                    <a:cubicBezTo>
                      <a:pt x="84" y="603"/>
                      <a:pt x="353" y="1030"/>
                      <a:pt x="761" y="1317"/>
                    </a:cubicBezTo>
                    <a:cubicBezTo>
                      <a:pt x="1077" y="1540"/>
                      <a:pt x="1438" y="1661"/>
                      <a:pt x="1828" y="1661"/>
                    </a:cubicBezTo>
                    <a:cubicBezTo>
                      <a:pt x="1930" y="1661"/>
                      <a:pt x="2032" y="1651"/>
                      <a:pt x="2134" y="1633"/>
                    </a:cubicBezTo>
                    <a:cubicBezTo>
                      <a:pt x="2162" y="1633"/>
                      <a:pt x="2181" y="1605"/>
                      <a:pt x="2181" y="1577"/>
                    </a:cubicBezTo>
                    <a:lnTo>
                      <a:pt x="2125" y="1243"/>
                    </a:lnTo>
                    <a:cubicBezTo>
                      <a:pt x="2116" y="1215"/>
                      <a:pt x="2088" y="1197"/>
                      <a:pt x="2060" y="1197"/>
                    </a:cubicBezTo>
                    <a:cubicBezTo>
                      <a:pt x="1986" y="1215"/>
                      <a:pt x="1912" y="1215"/>
                      <a:pt x="1837" y="1215"/>
                    </a:cubicBezTo>
                    <a:cubicBezTo>
                      <a:pt x="1151" y="1215"/>
                      <a:pt x="566" y="724"/>
                      <a:pt x="455" y="46"/>
                    </a:cubicBezTo>
                    <a:cubicBezTo>
                      <a:pt x="455" y="28"/>
                      <a:pt x="446" y="19"/>
                      <a:pt x="437" y="9"/>
                    </a:cubicBezTo>
                    <a:cubicBezTo>
                      <a:pt x="418" y="0"/>
                      <a:pt x="409" y="0"/>
                      <a:pt x="3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19"/>
              <p:cNvSpPr/>
              <p:nvPr/>
            </p:nvSpPr>
            <p:spPr>
              <a:xfrm>
                <a:off x="7812519" y="3166580"/>
                <a:ext cx="167016" cy="283695"/>
              </a:xfrm>
              <a:custGeom>
                <a:avLst/>
                <a:gdLst/>
                <a:ahLst/>
                <a:cxnLst/>
                <a:rect l="l" t="t" r="r" b="b"/>
                <a:pathLst>
                  <a:path w="2097" h="3562" extrusionOk="0">
                    <a:moveTo>
                      <a:pt x="303" y="1"/>
                    </a:moveTo>
                    <a:cubicBezTo>
                      <a:pt x="203" y="1"/>
                      <a:pt x="102" y="9"/>
                      <a:pt x="0" y="27"/>
                    </a:cubicBezTo>
                    <a:lnTo>
                      <a:pt x="56" y="361"/>
                    </a:lnTo>
                    <a:cubicBezTo>
                      <a:pt x="139" y="342"/>
                      <a:pt x="223" y="333"/>
                      <a:pt x="306" y="333"/>
                    </a:cubicBezTo>
                    <a:cubicBezTo>
                      <a:pt x="1113" y="333"/>
                      <a:pt x="1772" y="991"/>
                      <a:pt x="1772" y="1798"/>
                    </a:cubicBezTo>
                    <a:cubicBezTo>
                      <a:pt x="1772" y="2522"/>
                      <a:pt x="1234" y="3125"/>
                      <a:pt x="538" y="3236"/>
                    </a:cubicBezTo>
                    <a:lnTo>
                      <a:pt x="594" y="3561"/>
                    </a:lnTo>
                    <a:cubicBezTo>
                      <a:pt x="1327" y="3440"/>
                      <a:pt x="1883" y="2884"/>
                      <a:pt x="2041" y="2207"/>
                    </a:cubicBezTo>
                    <a:cubicBezTo>
                      <a:pt x="2069" y="2095"/>
                      <a:pt x="2087" y="1975"/>
                      <a:pt x="2087" y="1854"/>
                    </a:cubicBezTo>
                    <a:cubicBezTo>
                      <a:pt x="2097" y="1743"/>
                      <a:pt x="2087" y="1613"/>
                      <a:pt x="2069" y="1492"/>
                    </a:cubicBezTo>
                    <a:cubicBezTo>
                      <a:pt x="1919" y="620"/>
                      <a:pt x="1160" y="1"/>
                      <a:pt x="30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19"/>
              <p:cNvSpPr/>
              <p:nvPr/>
            </p:nvSpPr>
            <p:spPr>
              <a:xfrm>
                <a:off x="7807342" y="3162199"/>
                <a:ext cx="176653" cy="293173"/>
              </a:xfrm>
              <a:custGeom>
                <a:avLst/>
                <a:gdLst/>
                <a:ahLst/>
                <a:cxnLst/>
                <a:rect l="l" t="t" r="r" b="b"/>
                <a:pathLst>
                  <a:path w="2218" h="3681" extrusionOk="0">
                    <a:moveTo>
                      <a:pt x="360" y="102"/>
                    </a:moveTo>
                    <a:cubicBezTo>
                      <a:pt x="1194" y="102"/>
                      <a:pt x="1934" y="709"/>
                      <a:pt x="2078" y="1557"/>
                    </a:cubicBezTo>
                    <a:cubicBezTo>
                      <a:pt x="2097" y="1677"/>
                      <a:pt x="2106" y="1789"/>
                      <a:pt x="2106" y="1909"/>
                    </a:cubicBezTo>
                    <a:cubicBezTo>
                      <a:pt x="2097" y="2020"/>
                      <a:pt x="2088" y="2141"/>
                      <a:pt x="2060" y="2252"/>
                    </a:cubicBezTo>
                    <a:cubicBezTo>
                      <a:pt x="1902" y="2920"/>
                      <a:pt x="1373" y="3421"/>
                      <a:pt x="705" y="3560"/>
                    </a:cubicBezTo>
                    <a:lnTo>
                      <a:pt x="668" y="3328"/>
                    </a:lnTo>
                    <a:cubicBezTo>
                      <a:pt x="1373" y="3189"/>
                      <a:pt x="1883" y="2577"/>
                      <a:pt x="1893" y="1853"/>
                    </a:cubicBezTo>
                    <a:cubicBezTo>
                      <a:pt x="1893" y="1019"/>
                      <a:pt x="1206" y="332"/>
                      <a:pt x="371" y="332"/>
                    </a:cubicBezTo>
                    <a:cubicBezTo>
                      <a:pt x="306" y="332"/>
                      <a:pt x="232" y="341"/>
                      <a:pt x="158" y="351"/>
                    </a:cubicBezTo>
                    <a:lnTo>
                      <a:pt x="121" y="119"/>
                    </a:lnTo>
                    <a:cubicBezTo>
                      <a:pt x="201" y="107"/>
                      <a:pt x="281" y="102"/>
                      <a:pt x="360" y="102"/>
                    </a:cubicBezTo>
                    <a:close/>
                    <a:moveTo>
                      <a:pt x="361" y="1"/>
                    </a:moveTo>
                    <a:cubicBezTo>
                      <a:pt x="260" y="1"/>
                      <a:pt x="158" y="9"/>
                      <a:pt x="56" y="26"/>
                    </a:cubicBezTo>
                    <a:lnTo>
                      <a:pt x="0" y="35"/>
                    </a:lnTo>
                    <a:lnTo>
                      <a:pt x="74" y="471"/>
                    </a:lnTo>
                    <a:lnTo>
                      <a:pt x="130" y="462"/>
                    </a:lnTo>
                    <a:cubicBezTo>
                      <a:pt x="214" y="453"/>
                      <a:pt x="297" y="443"/>
                      <a:pt x="371" y="443"/>
                    </a:cubicBezTo>
                    <a:cubicBezTo>
                      <a:pt x="1151" y="443"/>
                      <a:pt x="1781" y="1074"/>
                      <a:pt x="1781" y="1853"/>
                    </a:cubicBezTo>
                    <a:cubicBezTo>
                      <a:pt x="1781" y="2549"/>
                      <a:pt x="1280" y="3134"/>
                      <a:pt x="594" y="3236"/>
                    </a:cubicBezTo>
                    <a:lnTo>
                      <a:pt x="548" y="3245"/>
                    </a:lnTo>
                    <a:lnTo>
                      <a:pt x="622" y="3681"/>
                    </a:lnTo>
                    <a:lnTo>
                      <a:pt x="668" y="3672"/>
                    </a:lnTo>
                    <a:cubicBezTo>
                      <a:pt x="1401" y="3551"/>
                      <a:pt x="1985" y="3004"/>
                      <a:pt x="2162" y="2280"/>
                    </a:cubicBezTo>
                    <a:cubicBezTo>
                      <a:pt x="2190" y="2160"/>
                      <a:pt x="2208" y="2039"/>
                      <a:pt x="2208" y="1918"/>
                    </a:cubicBezTo>
                    <a:cubicBezTo>
                      <a:pt x="2217" y="1789"/>
                      <a:pt x="2208" y="1668"/>
                      <a:pt x="2180" y="1538"/>
                    </a:cubicBezTo>
                    <a:cubicBezTo>
                      <a:pt x="2030" y="638"/>
                      <a:pt x="1245" y="1"/>
                      <a:pt x="3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19"/>
              <p:cNvSpPr/>
              <p:nvPr/>
            </p:nvSpPr>
            <p:spPr>
              <a:xfrm>
                <a:off x="7540613" y="3210065"/>
                <a:ext cx="103538" cy="455888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5724" extrusionOk="0">
                    <a:moveTo>
                      <a:pt x="0" y="0"/>
                    </a:moveTo>
                    <a:lnTo>
                      <a:pt x="0" y="5724"/>
                    </a:lnTo>
                    <a:lnTo>
                      <a:pt x="1299" y="5724"/>
                    </a:lnTo>
                    <a:lnTo>
                      <a:pt x="129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19"/>
              <p:cNvSpPr/>
              <p:nvPr/>
            </p:nvSpPr>
            <p:spPr>
              <a:xfrm>
                <a:off x="7536153" y="3205605"/>
                <a:ext cx="112379" cy="464808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5836" extrusionOk="0">
                    <a:moveTo>
                      <a:pt x="1299" y="103"/>
                    </a:moveTo>
                    <a:lnTo>
                      <a:pt x="1299" y="5733"/>
                    </a:lnTo>
                    <a:lnTo>
                      <a:pt x="112" y="5733"/>
                    </a:lnTo>
                    <a:lnTo>
                      <a:pt x="112" y="103"/>
                    </a:lnTo>
                    <a:close/>
                    <a:moveTo>
                      <a:pt x="56" y="0"/>
                    </a:moveTo>
                    <a:cubicBezTo>
                      <a:pt x="29" y="0"/>
                      <a:pt x="1" y="28"/>
                      <a:pt x="1" y="56"/>
                    </a:cubicBezTo>
                    <a:lnTo>
                      <a:pt x="1" y="5780"/>
                    </a:lnTo>
                    <a:cubicBezTo>
                      <a:pt x="1" y="5817"/>
                      <a:pt x="29" y="5835"/>
                      <a:pt x="56" y="5835"/>
                    </a:cubicBezTo>
                    <a:lnTo>
                      <a:pt x="1355" y="5835"/>
                    </a:lnTo>
                    <a:cubicBezTo>
                      <a:pt x="1383" y="5835"/>
                      <a:pt x="1411" y="5817"/>
                      <a:pt x="1411" y="5780"/>
                    </a:cubicBezTo>
                    <a:lnTo>
                      <a:pt x="1411" y="56"/>
                    </a:lnTo>
                    <a:cubicBezTo>
                      <a:pt x="1411" y="28"/>
                      <a:pt x="1383" y="0"/>
                      <a:pt x="13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19"/>
              <p:cNvSpPr/>
              <p:nvPr/>
            </p:nvSpPr>
            <p:spPr>
              <a:xfrm>
                <a:off x="7688353" y="3377000"/>
                <a:ext cx="102822" cy="288952"/>
              </a:xfrm>
              <a:custGeom>
                <a:avLst/>
                <a:gdLst/>
                <a:ahLst/>
                <a:cxnLst/>
                <a:rect l="l" t="t" r="r" b="b"/>
                <a:pathLst>
                  <a:path w="1291" h="3628" extrusionOk="0">
                    <a:moveTo>
                      <a:pt x="1" y="1"/>
                    </a:moveTo>
                    <a:lnTo>
                      <a:pt x="1" y="3628"/>
                    </a:lnTo>
                    <a:lnTo>
                      <a:pt x="1290" y="3628"/>
                    </a:lnTo>
                    <a:lnTo>
                      <a:pt x="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19"/>
              <p:cNvSpPr/>
              <p:nvPr/>
            </p:nvSpPr>
            <p:spPr>
              <a:xfrm>
                <a:off x="7683973" y="3372540"/>
                <a:ext cx="111583" cy="297872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3740" extrusionOk="0">
                    <a:moveTo>
                      <a:pt x="1299" y="103"/>
                    </a:moveTo>
                    <a:lnTo>
                      <a:pt x="1299" y="3637"/>
                    </a:lnTo>
                    <a:lnTo>
                      <a:pt x="111" y="3637"/>
                    </a:lnTo>
                    <a:lnTo>
                      <a:pt x="111" y="103"/>
                    </a:lnTo>
                    <a:close/>
                    <a:moveTo>
                      <a:pt x="56" y="1"/>
                    </a:moveTo>
                    <a:cubicBezTo>
                      <a:pt x="28" y="1"/>
                      <a:pt x="0" y="29"/>
                      <a:pt x="0" y="57"/>
                    </a:cubicBezTo>
                    <a:lnTo>
                      <a:pt x="0" y="3684"/>
                    </a:lnTo>
                    <a:cubicBezTo>
                      <a:pt x="0" y="3721"/>
                      <a:pt x="28" y="3739"/>
                      <a:pt x="56" y="3739"/>
                    </a:cubicBezTo>
                    <a:lnTo>
                      <a:pt x="1345" y="3739"/>
                    </a:lnTo>
                    <a:cubicBezTo>
                      <a:pt x="1373" y="3739"/>
                      <a:pt x="1401" y="3721"/>
                      <a:pt x="1401" y="3684"/>
                    </a:cubicBezTo>
                    <a:lnTo>
                      <a:pt x="1401" y="57"/>
                    </a:lnTo>
                    <a:cubicBezTo>
                      <a:pt x="1401" y="29"/>
                      <a:pt x="1373" y="1"/>
                      <a:pt x="13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19"/>
              <p:cNvSpPr/>
              <p:nvPr/>
            </p:nvSpPr>
            <p:spPr>
              <a:xfrm>
                <a:off x="7833943" y="3502599"/>
                <a:ext cx="103459" cy="163352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2051" extrusionOk="0">
                    <a:moveTo>
                      <a:pt x="0" y="1"/>
                    </a:moveTo>
                    <a:lnTo>
                      <a:pt x="0" y="2051"/>
                    </a:lnTo>
                    <a:lnTo>
                      <a:pt x="1299" y="2051"/>
                    </a:lnTo>
                    <a:lnTo>
                      <a:pt x="129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19"/>
              <p:cNvSpPr/>
              <p:nvPr/>
            </p:nvSpPr>
            <p:spPr>
              <a:xfrm>
                <a:off x="7829483" y="3498935"/>
                <a:ext cx="111662" cy="171476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2153" extrusionOk="0">
                    <a:moveTo>
                      <a:pt x="1299" y="102"/>
                    </a:moveTo>
                    <a:lnTo>
                      <a:pt x="1299" y="2050"/>
                    </a:lnTo>
                    <a:lnTo>
                      <a:pt x="112" y="2050"/>
                    </a:lnTo>
                    <a:lnTo>
                      <a:pt x="112" y="102"/>
                    </a:lnTo>
                    <a:close/>
                    <a:moveTo>
                      <a:pt x="56" y="0"/>
                    </a:moveTo>
                    <a:cubicBezTo>
                      <a:pt x="28" y="0"/>
                      <a:pt x="1" y="19"/>
                      <a:pt x="1" y="47"/>
                    </a:cubicBezTo>
                    <a:lnTo>
                      <a:pt x="1" y="2097"/>
                    </a:lnTo>
                    <a:cubicBezTo>
                      <a:pt x="1" y="2134"/>
                      <a:pt x="28" y="2152"/>
                      <a:pt x="56" y="2152"/>
                    </a:cubicBezTo>
                    <a:lnTo>
                      <a:pt x="1355" y="2152"/>
                    </a:lnTo>
                    <a:cubicBezTo>
                      <a:pt x="1383" y="2152"/>
                      <a:pt x="1401" y="2134"/>
                      <a:pt x="1401" y="2097"/>
                    </a:cubicBezTo>
                    <a:lnTo>
                      <a:pt x="1401" y="47"/>
                    </a:lnTo>
                    <a:cubicBezTo>
                      <a:pt x="1401" y="19"/>
                      <a:pt x="1383" y="0"/>
                      <a:pt x="13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19"/>
              <p:cNvSpPr/>
              <p:nvPr/>
            </p:nvSpPr>
            <p:spPr>
              <a:xfrm>
                <a:off x="7531773" y="3210065"/>
                <a:ext cx="102742" cy="445534"/>
              </a:xfrm>
              <a:custGeom>
                <a:avLst/>
                <a:gdLst/>
                <a:ahLst/>
                <a:cxnLst/>
                <a:rect l="l" t="t" r="r" b="b"/>
                <a:pathLst>
                  <a:path w="1290" h="5594" extrusionOk="0">
                    <a:moveTo>
                      <a:pt x="0" y="0"/>
                    </a:moveTo>
                    <a:lnTo>
                      <a:pt x="0" y="5594"/>
                    </a:lnTo>
                    <a:lnTo>
                      <a:pt x="1290" y="5594"/>
                    </a:lnTo>
                    <a:lnTo>
                      <a:pt x="129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19"/>
              <p:cNvSpPr/>
              <p:nvPr/>
            </p:nvSpPr>
            <p:spPr>
              <a:xfrm>
                <a:off x="7527313" y="3205605"/>
                <a:ext cx="111662" cy="454454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5706" extrusionOk="0">
                    <a:moveTo>
                      <a:pt x="1299" y="103"/>
                    </a:moveTo>
                    <a:lnTo>
                      <a:pt x="1299" y="5604"/>
                    </a:lnTo>
                    <a:lnTo>
                      <a:pt x="102" y="5604"/>
                    </a:lnTo>
                    <a:lnTo>
                      <a:pt x="102" y="103"/>
                    </a:lnTo>
                    <a:close/>
                    <a:moveTo>
                      <a:pt x="0" y="0"/>
                    </a:moveTo>
                    <a:lnTo>
                      <a:pt x="0" y="5706"/>
                    </a:lnTo>
                    <a:lnTo>
                      <a:pt x="1401" y="5706"/>
                    </a:lnTo>
                    <a:lnTo>
                      <a:pt x="14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19"/>
              <p:cNvSpPr/>
              <p:nvPr/>
            </p:nvSpPr>
            <p:spPr>
              <a:xfrm>
                <a:off x="7678796" y="3377000"/>
                <a:ext cx="102742" cy="278598"/>
              </a:xfrm>
              <a:custGeom>
                <a:avLst/>
                <a:gdLst/>
                <a:ahLst/>
                <a:cxnLst/>
                <a:rect l="l" t="t" r="r" b="b"/>
                <a:pathLst>
                  <a:path w="1290" h="3498" extrusionOk="0">
                    <a:moveTo>
                      <a:pt x="0" y="1"/>
                    </a:moveTo>
                    <a:lnTo>
                      <a:pt x="0" y="3498"/>
                    </a:lnTo>
                    <a:lnTo>
                      <a:pt x="1290" y="3498"/>
                    </a:lnTo>
                    <a:lnTo>
                      <a:pt x="129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19"/>
              <p:cNvSpPr/>
              <p:nvPr/>
            </p:nvSpPr>
            <p:spPr>
              <a:xfrm>
                <a:off x="7674336" y="3372540"/>
                <a:ext cx="111662" cy="287518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3610" extrusionOk="0">
                    <a:moveTo>
                      <a:pt x="1299" y="103"/>
                    </a:moveTo>
                    <a:lnTo>
                      <a:pt x="1299" y="3508"/>
                    </a:lnTo>
                    <a:lnTo>
                      <a:pt x="112" y="3508"/>
                    </a:lnTo>
                    <a:lnTo>
                      <a:pt x="112" y="103"/>
                    </a:lnTo>
                    <a:close/>
                    <a:moveTo>
                      <a:pt x="0" y="1"/>
                    </a:moveTo>
                    <a:lnTo>
                      <a:pt x="0" y="3610"/>
                    </a:lnTo>
                    <a:lnTo>
                      <a:pt x="1401" y="3610"/>
                    </a:lnTo>
                    <a:lnTo>
                      <a:pt x="14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19"/>
              <p:cNvSpPr/>
              <p:nvPr/>
            </p:nvSpPr>
            <p:spPr>
              <a:xfrm>
                <a:off x="7824306" y="3502599"/>
                <a:ext cx="103538" cy="152998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1921" extrusionOk="0">
                    <a:moveTo>
                      <a:pt x="1" y="1"/>
                    </a:moveTo>
                    <a:lnTo>
                      <a:pt x="1" y="1921"/>
                    </a:lnTo>
                    <a:lnTo>
                      <a:pt x="1299" y="1921"/>
                    </a:lnTo>
                    <a:lnTo>
                      <a:pt x="12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19"/>
              <p:cNvSpPr/>
              <p:nvPr/>
            </p:nvSpPr>
            <p:spPr>
              <a:xfrm>
                <a:off x="7820643" y="3498935"/>
                <a:ext cx="111662" cy="161122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2023" extrusionOk="0">
                    <a:moveTo>
                      <a:pt x="1290" y="102"/>
                    </a:moveTo>
                    <a:lnTo>
                      <a:pt x="1290" y="1921"/>
                    </a:lnTo>
                    <a:lnTo>
                      <a:pt x="102" y="1921"/>
                    </a:lnTo>
                    <a:lnTo>
                      <a:pt x="102" y="102"/>
                    </a:lnTo>
                    <a:close/>
                    <a:moveTo>
                      <a:pt x="0" y="0"/>
                    </a:moveTo>
                    <a:lnTo>
                      <a:pt x="0" y="2023"/>
                    </a:lnTo>
                    <a:lnTo>
                      <a:pt x="1401" y="2023"/>
                    </a:lnTo>
                    <a:lnTo>
                      <a:pt x="14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19"/>
              <p:cNvSpPr/>
              <p:nvPr/>
            </p:nvSpPr>
            <p:spPr>
              <a:xfrm>
                <a:off x="7531773" y="3210065"/>
                <a:ext cx="102742" cy="445534"/>
              </a:xfrm>
              <a:custGeom>
                <a:avLst/>
                <a:gdLst/>
                <a:ahLst/>
                <a:cxnLst/>
                <a:rect l="l" t="t" r="r" b="b"/>
                <a:pathLst>
                  <a:path w="1290" h="5594" extrusionOk="0">
                    <a:moveTo>
                      <a:pt x="0" y="0"/>
                    </a:moveTo>
                    <a:lnTo>
                      <a:pt x="0" y="5594"/>
                    </a:lnTo>
                    <a:lnTo>
                      <a:pt x="1290" y="5594"/>
                    </a:lnTo>
                    <a:lnTo>
                      <a:pt x="12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19"/>
              <p:cNvSpPr/>
              <p:nvPr/>
            </p:nvSpPr>
            <p:spPr>
              <a:xfrm>
                <a:off x="7527313" y="3205605"/>
                <a:ext cx="111662" cy="454454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5706" extrusionOk="0">
                    <a:moveTo>
                      <a:pt x="1299" y="103"/>
                    </a:moveTo>
                    <a:lnTo>
                      <a:pt x="1299" y="5604"/>
                    </a:lnTo>
                    <a:lnTo>
                      <a:pt x="102" y="5604"/>
                    </a:lnTo>
                    <a:lnTo>
                      <a:pt x="102" y="103"/>
                    </a:lnTo>
                    <a:close/>
                    <a:moveTo>
                      <a:pt x="56" y="0"/>
                    </a:moveTo>
                    <a:cubicBezTo>
                      <a:pt x="19" y="0"/>
                      <a:pt x="0" y="28"/>
                      <a:pt x="0" y="56"/>
                    </a:cubicBezTo>
                    <a:lnTo>
                      <a:pt x="0" y="5650"/>
                    </a:lnTo>
                    <a:cubicBezTo>
                      <a:pt x="0" y="5687"/>
                      <a:pt x="19" y="5706"/>
                      <a:pt x="56" y="5706"/>
                    </a:cubicBezTo>
                    <a:lnTo>
                      <a:pt x="1346" y="5706"/>
                    </a:lnTo>
                    <a:cubicBezTo>
                      <a:pt x="1373" y="5706"/>
                      <a:pt x="1401" y="5687"/>
                      <a:pt x="1401" y="5650"/>
                    </a:cubicBezTo>
                    <a:lnTo>
                      <a:pt x="1401" y="56"/>
                    </a:lnTo>
                    <a:cubicBezTo>
                      <a:pt x="1401" y="28"/>
                      <a:pt x="1373" y="0"/>
                      <a:pt x="13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19"/>
              <p:cNvSpPr/>
              <p:nvPr/>
            </p:nvSpPr>
            <p:spPr>
              <a:xfrm>
                <a:off x="7369219" y="3129465"/>
                <a:ext cx="103459" cy="536489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6736" extrusionOk="0">
                    <a:moveTo>
                      <a:pt x="0" y="1"/>
                    </a:moveTo>
                    <a:lnTo>
                      <a:pt x="0" y="6736"/>
                    </a:lnTo>
                    <a:lnTo>
                      <a:pt x="1299" y="6736"/>
                    </a:lnTo>
                    <a:lnTo>
                      <a:pt x="129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19"/>
              <p:cNvSpPr/>
              <p:nvPr/>
            </p:nvSpPr>
            <p:spPr>
              <a:xfrm>
                <a:off x="7365475" y="3125802"/>
                <a:ext cx="110229" cy="543896"/>
              </a:xfrm>
              <a:custGeom>
                <a:avLst/>
                <a:gdLst/>
                <a:ahLst/>
                <a:cxnLst/>
                <a:rect l="l" t="t" r="r" b="b"/>
                <a:pathLst>
                  <a:path w="1384" h="6829" extrusionOk="0">
                    <a:moveTo>
                      <a:pt x="1300" y="84"/>
                    </a:moveTo>
                    <a:lnTo>
                      <a:pt x="1300" y="6745"/>
                    </a:lnTo>
                    <a:lnTo>
                      <a:pt x="84" y="6745"/>
                    </a:lnTo>
                    <a:lnTo>
                      <a:pt x="84" y="84"/>
                    </a:lnTo>
                    <a:close/>
                    <a:moveTo>
                      <a:pt x="38" y="1"/>
                    </a:moveTo>
                    <a:cubicBezTo>
                      <a:pt x="19" y="1"/>
                      <a:pt x="1" y="19"/>
                      <a:pt x="1" y="47"/>
                    </a:cubicBezTo>
                    <a:lnTo>
                      <a:pt x="1" y="6782"/>
                    </a:lnTo>
                    <a:cubicBezTo>
                      <a:pt x="1" y="6810"/>
                      <a:pt x="19" y="6828"/>
                      <a:pt x="38" y="6828"/>
                    </a:cubicBezTo>
                    <a:lnTo>
                      <a:pt x="1346" y="6828"/>
                    </a:lnTo>
                    <a:cubicBezTo>
                      <a:pt x="1364" y="6828"/>
                      <a:pt x="1383" y="6810"/>
                      <a:pt x="1383" y="6782"/>
                    </a:cubicBezTo>
                    <a:lnTo>
                      <a:pt x="1383" y="47"/>
                    </a:lnTo>
                    <a:cubicBezTo>
                      <a:pt x="1383" y="19"/>
                      <a:pt x="1364" y="1"/>
                      <a:pt x="13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19"/>
              <p:cNvSpPr/>
              <p:nvPr/>
            </p:nvSpPr>
            <p:spPr>
              <a:xfrm>
                <a:off x="7359582" y="3130979"/>
                <a:ext cx="103538" cy="524622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6587" extrusionOk="0">
                    <a:moveTo>
                      <a:pt x="1" y="1"/>
                    </a:moveTo>
                    <a:lnTo>
                      <a:pt x="1" y="6587"/>
                    </a:lnTo>
                    <a:lnTo>
                      <a:pt x="1299" y="6587"/>
                    </a:lnTo>
                    <a:lnTo>
                      <a:pt x="129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19"/>
              <p:cNvSpPr/>
              <p:nvPr/>
            </p:nvSpPr>
            <p:spPr>
              <a:xfrm>
                <a:off x="7355122" y="3126519"/>
                <a:ext cx="111662" cy="533542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6699" extrusionOk="0">
                    <a:moveTo>
                      <a:pt x="1300" y="103"/>
                    </a:moveTo>
                    <a:lnTo>
                      <a:pt x="1300" y="6597"/>
                    </a:lnTo>
                    <a:lnTo>
                      <a:pt x="112" y="6597"/>
                    </a:lnTo>
                    <a:lnTo>
                      <a:pt x="112" y="103"/>
                    </a:lnTo>
                    <a:close/>
                    <a:moveTo>
                      <a:pt x="1" y="1"/>
                    </a:moveTo>
                    <a:lnTo>
                      <a:pt x="1" y="6699"/>
                    </a:lnTo>
                    <a:lnTo>
                      <a:pt x="1402" y="6699"/>
                    </a:lnTo>
                    <a:lnTo>
                      <a:pt x="140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19"/>
              <p:cNvSpPr/>
              <p:nvPr/>
            </p:nvSpPr>
            <p:spPr>
              <a:xfrm>
                <a:off x="7678796" y="3377000"/>
                <a:ext cx="102742" cy="278598"/>
              </a:xfrm>
              <a:custGeom>
                <a:avLst/>
                <a:gdLst/>
                <a:ahLst/>
                <a:cxnLst/>
                <a:rect l="l" t="t" r="r" b="b"/>
                <a:pathLst>
                  <a:path w="1290" h="3498" extrusionOk="0">
                    <a:moveTo>
                      <a:pt x="0" y="1"/>
                    </a:moveTo>
                    <a:lnTo>
                      <a:pt x="0" y="3498"/>
                    </a:lnTo>
                    <a:lnTo>
                      <a:pt x="1290" y="3498"/>
                    </a:lnTo>
                    <a:lnTo>
                      <a:pt x="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19"/>
              <p:cNvSpPr/>
              <p:nvPr/>
            </p:nvSpPr>
            <p:spPr>
              <a:xfrm>
                <a:off x="7674336" y="3372540"/>
                <a:ext cx="111662" cy="287518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3610" extrusionOk="0">
                    <a:moveTo>
                      <a:pt x="1299" y="103"/>
                    </a:moveTo>
                    <a:lnTo>
                      <a:pt x="1299" y="3508"/>
                    </a:lnTo>
                    <a:lnTo>
                      <a:pt x="112" y="3508"/>
                    </a:lnTo>
                    <a:lnTo>
                      <a:pt x="112" y="103"/>
                    </a:lnTo>
                    <a:close/>
                    <a:moveTo>
                      <a:pt x="0" y="1"/>
                    </a:moveTo>
                    <a:lnTo>
                      <a:pt x="0" y="3610"/>
                    </a:lnTo>
                    <a:lnTo>
                      <a:pt x="1401" y="3610"/>
                    </a:lnTo>
                    <a:lnTo>
                      <a:pt x="14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19"/>
              <p:cNvSpPr/>
              <p:nvPr/>
            </p:nvSpPr>
            <p:spPr>
              <a:xfrm>
                <a:off x="7824306" y="3502599"/>
                <a:ext cx="103538" cy="152998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1921" extrusionOk="0">
                    <a:moveTo>
                      <a:pt x="1" y="1"/>
                    </a:moveTo>
                    <a:lnTo>
                      <a:pt x="1" y="1921"/>
                    </a:lnTo>
                    <a:lnTo>
                      <a:pt x="1299" y="1921"/>
                    </a:lnTo>
                    <a:lnTo>
                      <a:pt x="129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19"/>
              <p:cNvSpPr/>
              <p:nvPr/>
            </p:nvSpPr>
            <p:spPr>
              <a:xfrm>
                <a:off x="7820643" y="3498935"/>
                <a:ext cx="111662" cy="161122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2023" extrusionOk="0">
                    <a:moveTo>
                      <a:pt x="1290" y="102"/>
                    </a:moveTo>
                    <a:lnTo>
                      <a:pt x="1290" y="1921"/>
                    </a:lnTo>
                    <a:lnTo>
                      <a:pt x="102" y="1921"/>
                    </a:lnTo>
                    <a:lnTo>
                      <a:pt x="102" y="102"/>
                    </a:lnTo>
                    <a:close/>
                    <a:moveTo>
                      <a:pt x="0" y="0"/>
                    </a:moveTo>
                    <a:lnTo>
                      <a:pt x="0" y="2023"/>
                    </a:lnTo>
                    <a:lnTo>
                      <a:pt x="1401" y="2023"/>
                    </a:lnTo>
                    <a:lnTo>
                      <a:pt x="14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19"/>
              <p:cNvSpPr/>
              <p:nvPr/>
            </p:nvSpPr>
            <p:spPr>
              <a:xfrm>
                <a:off x="7980967" y="3600163"/>
                <a:ext cx="103538" cy="66583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836" extrusionOk="0">
                    <a:moveTo>
                      <a:pt x="0" y="0"/>
                    </a:moveTo>
                    <a:lnTo>
                      <a:pt x="0" y="835"/>
                    </a:lnTo>
                    <a:lnTo>
                      <a:pt x="1299" y="835"/>
                    </a:lnTo>
                    <a:lnTo>
                      <a:pt x="1299" y="0"/>
                    </a:lnTo>
                    <a:close/>
                  </a:path>
                </a:pathLst>
              </a:custGeom>
              <a:solidFill>
                <a:srgbClr val="0100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19"/>
              <p:cNvSpPr/>
              <p:nvPr/>
            </p:nvSpPr>
            <p:spPr>
              <a:xfrm>
                <a:off x="7976507" y="3595703"/>
                <a:ext cx="111662" cy="75424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947" extrusionOk="0">
                    <a:moveTo>
                      <a:pt x="1299" y="103"/>
                    </a:moveTo>
                    <a:lnTo>
                      <a:pt x="1299" y="845"/>
                    </a:lnTo>
                    <a:lnTo>
                      <a:pt x="112" y="845"/>
                    </a:lnTo>
                    <a:lnTo>
                      <a:pt x="112" y="103"/>
                    </a:lnTo>
                    <a:close/>
                    <a:moveTo>
                      <a:pt x="56" y="1"/>
                    </a:moveTo>
                    <a:cubicBezTo>
                      <a:pt x="28" y="1"/>
                      <a:pt x="1" y="28"/>
                      <a:pt x="1" y="56"/>
                    </a:cubicBezTo>
                    <a:lnTo>
                      <a:pt x="1" y="891"/>
                    </a:lnTo>
                    <a:cubicBezTo>
                      <a:pt x="1" y="919"/>
                      <a:pt x="28" y="947"/>
                      <a:pt x="56" y="947"/>
                    </a:cubicBezTo>
                    <a:lnTo>
                      <a:pt x="1346" y="947"/>
                    </a:lnTo>
                    <a:cubicBezTo>
                      <a:pt x="1374" y="947"/>
                      <a:pt x="1401" y="919"/>
                      <a:pt x="1401" y="891"/>
                    </a:cubicBezTo>
                    <a:lnTo>
                      <a:pt x="1401" y="56"/>
                    </a:lnTo>
                    <a:cubicBezTo>
                      <a:pt x="1401" y="28"/>
                      <a:pt x="1374" y="1"/>
                      <a:pt x="13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19"/>
              <p:cNvSpPr/>
              <p:nvPr/>
            </p:nvSpPr>
            <p:spPr>
              <a:xfrm>
                <a:off x="7971330" y="3600163"/>
                <a:ext cx="103538" cy="62123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780" extrusionOk="0">
                    <a:moveTo>
                      <a:pt x="1" y="0"/>
                    </a:moveTo>
                    <a:lnTo>
                      <a:pt x="1" y="779"/>
                    </a:lnTo>
                    <a:lnTo>
                      <a:pt x="1299" y="779"/>
                    </a:lnTo>
                    <a:lnTo>
                      <a:pt x="12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19"/>
              <p:cNvSpPr/>
              <p:nvPr/>
            </p:nvSpPr>
            <p:spPr>
              <a:xfrm>
                <a:off x="7966949" y="3595703"/>
                <a:ext cx="111583" cy="71043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892" extrusionOk="0">
                    <a:moveTo>
                      <a:pt x="1299" y="103"/>
                    </a:moveTo>
                    <a:lnTo>
                      <a:pt x="1299" y="780"/>
                    </a:lnTo>
                    <a:lnTo>
                      <a:pt x="111" y="780"/>
                    </a:lnTo>
                    <a:lnTo>
                      <a:pt x="111" y="103"/>
                    </a:lnTo>
                    <a:close/>
                    <a:moveTo>
                      <a:pt x="0" y="1"/>
                    </a:moveTo>
                    <a:lnTo>
                      <a:pt x="0" y="891"/>
                    </a:lnTo>
                    <a:lnTo>
                      <a:pt x="1401" y="891"/>
                    </a:lnTo>
                    <a:lnTo>
                      <a:pt x="1401" y="1"/>
                    </a:lnTo>
                    <a:close/>
                  </a:path>
                </a:pathLst>
              </a:custGeom>
              <a:solidFill>
                <a:srgbClr val="0100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19"/>
              <p:cNvSpPr/>
              <p:nvPr/>
            </p:nvSpPr>
            <p:spPr>
              <a:xfrm>
                <a:off x="7971330" y="3600163"/>
                <a:ext cx="103538" cy="62123"/>
              </a:xfrm>
              <a:custGeom>
                <a:avLst/>
                <a:gdLst/>
                <a:ahLst/>
                <a:cxnLst/>
                <a:rect l="l" t="t" r="r" b="b"/>
                <a:pathLst>
                  <a:path w="1300" h="780" extrusionOk="0">
                    <a:moveTo>
                      <a:pt x="1" y="0"/>
                    </a:moveTo>
                    <a:lnTo>
                      <a:pt x="1" y="779"/>
                    </a:lnTo>
                    <a:lnTo>
                      <a:pt x="1299" y="779"/>
                    </a:lnTo>
                    <a:lnTo>
                      <a:pt x="129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19"/>
              <p:cNvSpPr/>
              <p:nvPr/>
            </p:nvSpPr>
            <p:spPr>
              <a:xfrm>
                <a:off x="7966949" y="3595703"/>
                <a:ext cx="111583" cy="71043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892" extrusionOk="0">
                    <a:moveTo>
                      <a:pt x="1299" y="103"/>
                    </a:moveTo>
                    <a:lnTo>
                      <a:pt x="1299" y="780"/>
                    </a:lnTo>
                    <a:lnTo>
                      <a:pt x="111" y="780"/>
                    </a:lnTo>
                    <a:lnTo>
                      <a:pt x="111" y="103"/>
                    </a:lnTo>
                    <a:close/>
                    <a:moveTo>
                      <a:pt x="56" y="1"/>
                    </a:moveTo>
                    <a:cubicBezTo>
                      <a:pt x="28" y="1"/>
                      <a:pt x="0" y="28"/>
                      <a:pt x="0" y="56"/>
                    </a:cubicBezTo>
                    <a:lnTo>
                      <a:pt x="0" y="835"/>
                    </a:lnTo>
                    <a:cubicBezTo>
                      <a:pt x="0" y="863"/>
                      <a:pt x="28" y="891"/>
                      <a:pt x="56" y="891"/>
                    </a:cubicBezTo>
                    <a:lnTo>
                      <a:pt x="1354" y="891"/>
                    </a:lnTo>
                    <a:cubicBezTo>
                      <a:pt x="1382" y="891"/>
                      <a:pt x="1401" y="863"/>
                      <a:pt x="1401" y="835"/>
                    </a:cubicBezTo>
                    <a:lnTo>
                      <a:pt x="1401" y="56"/>
                    </a:lnTo>
                    <a:cubicBezTo>
                      <a:pt x="1401" y="28"/>
                      <a:pt x="1382" y="1"/>
                      <a:pt x="135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19"/>
              <p:cNvSpPr/>
              <p:nvPr/>
            </p:nvSpPr>
            <p:spPr>
              <a:xfrm>
                <a:off x="7003284" y="3902326"/>
                <a:ext cx="295642" cy="127193"/>
              </a:xfrm>
              <a:custGeom>
                <a:avLst/>
                <a:gdLst/>
                <a:ahLst/>
                <a:cxnLst/>
                <a:rect l="l" t="t" r="r" b="b"/>
                <a:pathLst>
                  <a:path w="3712" h="1597" extrusionOk="0">
                    <a:moveTo>
                      <a:pt x="3712" y="1596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E16F1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19"/>
              <p:cNvSpPr/>
              <p:nvPr/>
            </p:nvSpPr>
            <p:spPr>
              <a:xfrm>
                <a:off x="6998107" y="3897627"/>
                <a:ext cx="305996" cy="136273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1711" extrusionOk="0">
                    <a:moveTo>
                      <a:pt x="62" y="0"/>
                    </a:moveTo>
                    <a:cubicBezTo>
                      <a:pt x="40" y="0"/>
                      <a:pt x="17" y="11"/>
                      <a:pt x="10" y="32"/>
                    </a:cubicBezTo>
                    <a:cubicBezTo>
                      <a:pt x="1" y="60"/>
                      <a:pt x="10" y="97"/>
                      <a:pt x="38" y="106"/>
                    </a:cubicBezTo>
                    <a:lnTo>
                      <a:pt x="3749" y="1702"/>
                    </a:lnTo>
                    <a:cubicBezTo>
                      <a:pt x="3758" y="1711"/>
                      <a:pt x="3767" y="1711"/>
                      <a:pt x="3777" y="1711"/>
                    </a:cubicBezTo>
                    <a:cubicBezTo>
                      <a:pt x="3795" y="1711"/>
                      <a:pt x="3814" y="1702"/>
                      <a:pt x="3823" y="1674"/>
                    </a:cubicBezTo>
                    <a:cubicBezTo>
                      <a:pt x="3842" y="1646"/>
                      <a:pt x="3823" y="1609"/>
                      <a:pt x="3795" y="1600"/>
                    </a:cubicBezTo>
                    <a:lnTo>
                      <a:pt x="84" y="4"/>
                    </a:lnTo>
                    <a:cubicBezTo>
                      <a:pt x="78" y="2"/>
                      <a:pt x="70" y="0"/>
                      <a:pt x="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19"/>
              <p:cNvSpPr/>
              <p:nvPr/>
            </p:nvSpPr>
            <p:spPr>
              <a:xfrm>
                <a:off x="6969355" y="3873495"/>
                <a:ext cx="48106" cy="48106"/>
              </a:xfrm>
              <a:custGeom>
                <a:avLst/>
                <a:gdLst/>
                <a:ahLst/>
                <a:cxnLst/>
                <a:rect l="l" t="t" r="r" b="b"/>
                <a:pathLst>
                  <a:path w="604" h="604" extrusionOk="0">
                    <a:moveTo>
                      <a:pt x="445" y="1"/>
                    </a:moveTo>
                    <a:lnTo>
                      <a:pt x="0" y="168"/>
                    </a:lnTo>
                    <a:lnTo>
                      <a:pt x="158" y="604"/>
                    </a:lnTo>
                    <a:lnTo>
                      <a:pt x="603" y="446"/>
                    </a:lnTo>
                    <a:lnTo>
                      <a:pt x="445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19"/>
              <p:cNvSpPr/>
              <p:nvPr/>
            </p:nvSpPr>
            <p:spPr>
              <a:xfrm>
                <a:off x="6964178" y="3868477"/>
                <a:ext cx="58459" cy="57583"/>
              </a:xfrm>
              <a:custGeom>
                <a:avLst/>
                <a:gdLst/>
                <a:ahLst/>
                <a:cxnLst/>
                <a:rect l="l" t="t" r="r" b="b"/>
                <a:pathLst>
                  <a:path w="734" h="723" extrusionOk="0">
                    <a:moveTo>
                      <a:pt x="473" y="129"/>
                    </a:moveTo>
                    <a:lnTo>
                      <a:pt x="594" y="472"/>
                    </a:lnTo>
                    <a:lnTo>
                      <a:pt x="260" y="593"/>
                    </a:lnTo>
                    <a:lnTo>
                      <a:pt x="139" y="259"/>
                    </a:lnTo>
                    <a:lnTo>
                      <a:pt x="473" y="129"/>
                    </a:lnTo>
                    <a:close/>
                    <a:moveTo>
                      <a:pt x="517" y="1"/>
                    </a:moveTo>
                    <a:cubicBezTo>
                      <a:pt x="508" y="1"/>
                      <a:pt x="500" y="3"/>
                      <a:pt x="492" y="8"/>
                    </a:cubicBezTo>
                    <a:lnTo>
                      <a:pt x="47" y="166"/>
                    </a:lnTo>
                    <a:cubicBezTo>
                      <a:pt x="28" y="175"/>
                      <a:pt x="19" y="184"/>
                      <a:pt x="10" y="194"/>
                    </a:cubicBezTo>
                    <a:cubicBezTo>
                      <a:pt x="10" y="212"/>
                      <a:pt x="0" y="222"/>
                      <a:pt x="10" y="240"/>
                    </a:cubicBezTo>
                    <a:lnTo>
                      <a:pt x="167" y="685"/>
                    </a:lnTo>
                    <a:cubicBezTo>
                      <a:pt x="177" y="704"/>
                      <a:pt x="204" y="722"/>
                      <a:pt x="223" y="722"/>
                    </a:cubicBezTo>
                    <a:lnTo>
                      <a:pt x="241" y="722"/>
                    </a:lnTo>
                    <a:lnTo>
                      <a:pt x="687" y="555"/>
                    </a:lnTo>
                    <a:cubicBezTo>
                      <a:pt x="724" y="546"/>
                      <a:pt x="733" y="509"/>
                      <a:pt x="724" y="481"/>
                    </a:cubicBezTo>
                    <a:lnTo>
                      <a:pt x="566" y="36"/>
                    </a:lnTo>
                    <a:cubicBezTo>
                      <a:pt x="559" y="16"/>
                      <a:pt x="538" y="1"/>
                      <a:pt x="5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19"/>
              <p:cNvSpPr/>
              <p:nvPr/>
            </p:nvSpPr>
            <p:spPr>
              <a:xfrm>
                <a:off x="7282596" y="3887114"/>
                <a:ext cx="591125" cy="551940"/>
              </a:xfrm>
              <a:custGeom>
                <a:avLst/>
                <a:gdLst/>
                <a:ahLst/>
                <a:cxnLst/>
                <a:rect l="l" t="t" r="r" b="b"/>
                <a:pathLst>
                  <a:path w="7422" h="6930" extrusionOk="0">
                    <a:moveTo>
                      <a:pt x="3722" y="1"/>
                    </a:moveTo>
                    <a:cubicBezTo>
                      <a:pt x="3544" y="1"/>
                      <a:pt x="3364" y="15"/>
                      <a:pt x="3182" y="43"/>
                    </a:cubicBezTo>
                    <a:cubicBezTo>
                      <a:pt x="1299" y="331"/>
                      <a:pt x="1" y="2093"/>
                      <a:pt x="288" y="3986"/>
                    </a:cubicBezTo>
                    <a:cubicBezTo>
                      <a:pt x="549" y="5702"/>
                      <a:pt x="2030" y="6929"/>
                      <a:pt x="3714" y="6929"/>
                    </a:cubicBezTo>
                    <a:cubicBezTo>
                      <a:pt x="3888" y="6929"/>
                      <a:pt x="4063" y="6916"/>
                      <a:pt x="4240" y="6889"/>
                    </a:cubicBezTo>
                    <a:cubicBezTo>
                      <a:pt x="6123" y="6593"/>
                      <a:pt x="7422" y="4830"/>
                      <a:pt x="7134" y="2938"/>
                    </a:cubicBezTo>
                    <a:cubicBezTo>
                      <a:pt x="6874" y="1227"/>
                      <a:pt x="5401" y="1"/>
                      <a:pt x="37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19"/>
              <p:cNvSpPr/>
              <p:nvPr/>
            </p:nvSpPr>
            <p:spPr>
              <a:xfrm>
                <a:off x="7277420" y="3882176"/>
                <a:ext cx="589692" cy="561099"/>
              </a:xfrm>
              <a:custGeom>
                <a:avLst/>
                <a:gdLst/>
                <a:ahLst/>
                <a:cxnLst/>
                <a:rect l="l" t="t" r="r" b="b"/>
                <a:pathLst>
                  <a:path w="7404" h="7045" extrusionOk="0">
                    <a:moveTo>
                      <a:pt x="3776" y="114"/>
                    </a:moveTo>
                    <a:cubicBezTo>
                      <a:pt x="5427" y="114"/>
                      <a:pt x="6884" y="1330"/>
                      <a:pt x="7144" y="3009"/>
                    </a:cubicBezTo>
                    <a:cubicBezTo>
                      <a:pt x="7283" y="3909"/>
                      <a:pt x="7060" y="4808"/>
                      <a:pt x="6522" y="5541"/>
                    </a:cubicBezTo>
                    <a:cubicBezTo>
                      <a:pt x="5984" y="6274"/>
                      <a:pt x="5196" y="6757"/>
                      <a:pt x="4296" y="6886"/>
                    </a:cubicBezTo>
                    <a:cubicBezTo>
                      <a:pt x="4119" y="6914"/>
                      <a:pt x="3952" y="6933"/>
                      <a:pt x="3776" y="6933"/>
                    </a:cubicBezTo>
                    <a:cubicBezTo>
                      <a:pt x="2125" y="6933"/>
                      <a:pt x="669" y="5718"/>
                      <a:pt x="409" y="4038"/>
                    </a:cubicBezTo>
                    <a:cubicBezTo>
                      <a:pt x="130" y="2183"/>
                      <a:pt x="1401" y="439"/>
                      <a:pt x="3266" y="161"/>
                    </a:cubicBezTo>
                    <a:cubicBezTo>
                      <a:pt x="3433" y="133"/>
                      <a:pt x="3609" y="114"/>
                      <a:pt x="3776" y="114"/>
                    </a:cubicBezTo>
                    <a:close/>
                    <a:moveTo>
                      <a:pt x="3765" y="1"/>
                    </a:moveTo>
                    <a:cubicBezTo>
                      <a:pt x="3591" y="1"/>
                      <a:pt x="3415" y="14"/>
                      <a:pt x="3238" y="40"/>
                    </a:cubicBezTo>
                    <a:cubicBezTo>
                      <a:pt x="1327" y="337"/>
                      <a:pt x="1" y="2137"/>
                      <a:pt x="297" y="4057"/>
                    </a:cubicBezTo>
                    <a:cubicBezTo>
                      <a:pt x="566" y="5801"/>
                      <a:pt x="2069" y="7044"/>
                      <a:pt x="3776" y="7044"/>
                    </a:cubicBezTo>
                    <a:cubicBezTo>
                      <a:pt x="3952" y="7044"/>
                      <a:pt x="4129" y="7035"/>
                      <a:pt x="4314" y="7007"/>
                    </a:cubicBezTo>
                    <a:cubicBezTo>
                      <a:pt x="5242" y="6868"/>
                      <a:pt x="6058" y="6367"/>
                      <a:pt x="6615" y="5606"/>
                    </a:cubicBezTo>
                    <a:cubicBezTo>
                      <a:pt x="7171" y="4855"/>
                      <a:pt x="7403" y="3918"/>
                      <a:pt x="7255" y="2990"/>
                    </a:cubicBezTo>
                    <a:cubicBezTo>
                      <a:pt x="6985" y="1247"/>
                      <a:pt x="5478" y="1"/>
                      <a:pt x="3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19"/>
              <p:cNvSpPr/>
              <p:nvPr/>
            </p:nvSpPr>
            <p:spPr>
              <a:xfrm>
                <a:off x="7236801" y="3869592"/>
                <a:ext cx="627364" cy="551781"/>
              </a:xfrm>
              <a:custGeom>
                <a:avLst/>
                <a:gdLst/>
                <a:ahLst/>
                <a:cxnLst/>
                <a:rect l="l" t="t" r="r" b="b"/>
                <a:pathLst>
                  <a:path w="7877" h="6928" extrusionOk="0">
                    <a:moveTo>
                      <a:pt x="3939" y="1"/>
                    </a:moveTo>
                    <a:cubicBezTo>
                      <a:pt x="2845" y="1"/>
                      <a:pt x="1768" y="518"/>
                      <a:pt x="1095" y="1488"/>
                    </a:cubicBezTo>
                    <a:cubicBezTo>
                      <a:pt x="0" y="3055"/>
                      <a:pt x="390" y="5208"/>
                      <a:pt x="1958" y="6302"/>
                    </a:cubicBezTo>
                    <a:cubicBezTo>
                      <a:pt x="2562" y="6724"/>
                      <a:pt x="3255" y="6927"/>
                      <a:pt x="3941" y="6927"/>
                    </a:cubicBezTo>
                    <a:cubicBezTo>
                      <a:pt x="5034" y="6927"/>
                      <a:pt x="6109" y="6412"/>
                      <a:pt x="6782" y="5449"/>
                    </a:cubicBezTo>
                    <a:cubicBezTo>
                      <a:pt x="7876" y="3881"/>
                      <a:pt x="7487" y="1720"/>
                      <a:pt x="5919" y="625"/>
                    </a:cubicBezTo>
                    <a:cubicBezTo>
                      <a:pt x="5315" y="203"/>
                      <a:pt x="4624" y="1"/>
                      <a:pt x="39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19"/>
              <p:cNvSpPr/>
              <p:nvPr/>
            </p:nvSpPr>
            <p:spPr>
              <a:xfrm>
                <a:off x="7250102" y="3865769"/>
                <a:ext cx="588895" cy="561258"/>
              </a:xfrm>
              <a:custGeom>
                <a:avLst/>
                <a:gdLst/>
                <a:ahLst/>
                <a:cxnLst/>
                <a:rect l="l" t="t" r="r" b="b"/>
                <a:pathLst>
                  <a:path w="7394" h="7047" extrusionOk="0">
                    <a:moveTo>
                      <a:pt x="3778" y="113"/>
                    </a:moveTo>
                    <a:cubicBezTo>
                      <a:pt x="5427" y="113"/>
                      <a:pt x="6874" y="1322"/>
                      <a:pt x="7134" y="3001"/>
                    </a:cubicBezTo>
                    <a:cubicBezTo>
                      <a:pt x="7273" y="3901"/>
                      <a:pt x="7051" y="4801"/>
                      <a:pt x="6513" y="5534"/>
                    </a:cubicBezTo>
                    <a:cubicBezTo>
                      <a:pt x="5975" y="6267"/>
                      <a:pt x="5186" y="6749"/>
                      <a:pt x="4286" y="6888"/>
                    </a:cubicBezTo>
                    <a:cubicBezTo>
                      <a:pt x="4111" y="6916"/>
                      <a:pt x="3936" y="6929"/>
                      <a:pt x="3764" y="6929"/>
                    </a:cubicBezTo>
                    <a:cubicBezTo>
                      <a:pt x="2114" y="6929"/>
                      <a:pt x="661" y="5720"/>
                      <a:pt x="409" y="4040"/>
                    </a:cubicBezTo>
                    <a:cubicBezTo>
                      <a:pt x="121" y="2185"/>
                      <a:pt x="1401" y="441"/>
                      <a:pt x="3256" y="153"/>
                    </a:cubicBezTo>
                    <a:cubicBezTo>
                      <a:pt x="3432" y="126"/>
                      <a:pt x="3606" y="113"/>
                      <a:pt x="3778" y="113"/>
                    </a:cubicBezTo>
                    <a:close/>
                    <a:moveTo>
                      <a:pt x="3777" y="1"/>
                    </a:moveTo>
                    <a:cubicBezTo>
                      <a:pt x="3599" y="1"/>
                      <a:pt x="3419" y="14"/>
                      <a:pt x="3238" y="42"/>
                    </a:cubicBezTo>
                    <a:cubicBezTo>
                      <a:pt x="1318" y="339"/>
                      <a:pt x="0" y="2139"/>
                      <a:pt x="288" y="4059"/>
                    </a:cubicBezTo>
                    <a:cubicBezTo>
                      <a:pt x="557" y="5794"/>
                      <a:pt x="2060" y="7046"/>
                      <a:pt x="3767" y="7046"/>
                    </a:cubicBezTo>
                    <a:cubicBezTo>
                      <a:pt x="3943" y="7046"/>
                      <a:pt x="4128" y="7027"/>
                      <a:pt x="4305" y="7000"/>
                    </a:cubicBezTo>
                    <a:cubicBezTo>
                      <a:pt x="5232" y="6861"/>
                      <a:pt x="6049" y="6360"/>
                      <a:pt x="6605" y="5608"/>
                    </a:cubicBezTo>
                    <a:cubicBezTo>
                      <a:pt x="7171" y="4847"/>
                      <a:pt x="7394" y="3920"/>
                      <a:pt x="7255" y="2983"/>
                    </a:cubicBezTo>
                    <a:cubicBezTo>
                      <a:pt x="6986" y="1252"/>
                      <a:pt x="5484" y="1"/>
                      <a:pt x="37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19"/>
              <p:cNvSpPr/>
              <p:nvPr/>
            </p:nvSpPr>
            <p:spPr>
              <a:xfrm>
                <a:off x="7643863" y="3925423"/>
                <a:ext cx="134600" cy="135078"/>
              </a:xfrm>
              <a:custGeom>
                <a:avLst/>
                <a:gdLst/>
                <a:ahLst/>
                <a:cxnLst/>
                <a:rect l="l" t="t" r="r" b="b"/>
                <a:pathLst>
                  <a:path w="1690" h="1696" extrusionOk="0">
                    <a:moveTo>
                      <a:pt x="105" y="0"/>
                    </a:moveTo>
                    <a:cubicBezTo>
                      <a:pt x="71" y="0"/>
                      <a:pt x="42" y="19"/>
                      <a:pt x="29" y="54"/>
                    </a:cubicBezTo>
                    <a:cubicBezTo>
                      <a:pt x="1" y="100"/>
                      <a:pt x="19" y="147"/>
                      <a:pt x="66" y="165"/>
                    </a:cubicBezTo>
                    <a:cubicBezTo>
                      <a:pt x="715" y="471"/>
                      <a:pt x="1225" y="991"/>
                      <a:pt x="1513" y="1649"/>
                    </a:cubicBezTo>
                    <a:cubicBezTo>
                      <a:pt x="1531" y="1677"/>
                      <a:pt x="1559" y="1696"/>
                      <a:pt x="1596" y="1696"/>
                    </a:cubicBezTo>
                    <a:cubicBezTo>
                      <a:pt x="1606" y="1696"/>
                      <a:pt x="1615" y="1696"/>
                      <a:pt x="1624" y="1687"/>
                    </a:cubicBezTo>
                    <a:cubicBezTo>
                      <a:pt x="1671" y="1668"/>
                      <a:pt x="1689" y="1622"/>
                      <a:pt x="1671" y="1575"/>
                    </a:cubicBezTo>
                    <a:cubicBezTo>
                      <a:pt x="1365" y="879"/>
                      <a:pt x="826" y="332"/>
                      <a:pt x="140" y="7"/>
                    </a:cubicBezTo>
                    <a:cubicBezTo>
                      <a:pt x="128" y="3"/>
                      <a:pt x="116" y="0"/>
                      <a:pt x="10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19"/>
              <p:cNvSpPr/>
              <p:nvPr/>
            </p:nvSpPr>
            <p:spPr>
              <a:xfrm>
                <a:off x="7895061" y="4209673"/>
                <a:ext cx="304483" cy="38548"/>
              </a:xfrm>
              <a:custGeom>
                <a:avLst/>
                <a:gdLst/>
                <a:ahLst/>
                <a:cxnLst/>
                <a:rect l="l" t="t" r="r" b="b"/>
                <a:pathLst>
                  <a:path w="3823" h="484" extrusionOk="0">
                    <a:moveTo>
                      <a:pt x="1" y="1"/>
                    </a:moveTo>
                    <a:lnTo>
                      <a:pt x="1" y="483"/>
                    </a:lnTo>
                    <a:lnTo>
                      <a:pt x="3823" y="483"/>
                    </a:lnTo>
                    <a:lnTo>
                      <a:pt x="382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19"/>
              <p:cNvSpPr/>
              <p:nvPr/>
            </p:nvSpPr>
            <p:spPr>
              <a:xfrm>
                <a:off x="7890681" y="4205293"/>
                <a:ext cx="314040" cy="48106"/>
              </a:xfrm>
              <a:custGeom>
                <a:avLst/>
                <a:gdLst/>
                <a:ahLst/>
                <a:cxnLst/>
                <a:rect l="l" t="t" r="r" b="b"/>
                <a:pathLst>
                  <a:path w="3943" h="604" extrusionOk="0">
                    <a:moveTo>
                      <a:pt x="3822" y="111"/>
                    </a:moveTo>
                    <a:lnTo>
                      <a:pt x="3822" y="482"/>
                    </a:lnTo>
                    <a:lnTo>
                      <a:pt x="121" y="482"/>
                    </a:lnTo>
                    <a:lnTo>
                      <a:pt x="121" y="111"/>
                    </a:lnTo>
                    <a:close/>
                    <a:moveTo>
                      <a:pt x="56" y="0"/>
                    </a:moveTo>
                    <a:cubicBezTo>
                      <a:pt x="28" y="0"/>
                      <a:pt x="0" y="19"/>
                      <a:pt x="0" y="56"/>
                    </a:cubicBezTo>
                    <a:lnTo>
                      <a:pt x="0" y="547"/>
                    </a:lnTo>
                    <a:cubicBezTo>
                      <a:pt x="0" y="557"/>
                      <a:pt x="10" y="575"/>
                      <a:pt x="19" y="584"/>
                    </a:cubicBezTo>
                    <a:cubicBezTo>
                      <a:pt x="28" y="594"/>
                      <a:pt x="47" y="603"/>
                      <a:pt x="56" y="603"/>
                    </a:cubicBezTo>
                    <a:lnTo>
                      <a:pt x="3878" y="603"/>
                    </a:lnTo>
                    <a:cubicBezTo>
                      <a:pt x="3915" y="603"/>
                      <a:pt x="3943" y="575"/>
                      <a:pt x="3943" y="547"/>
                    </a:cubicBezTo>
                    <a:lnTo>
                      <a:pt x="3943" y="56"/>
                    </a:lnTo>
                    <a:cubicBezTo>
                      <a:pt x="3943" y="37"/>
                      <a:pt x="3934" y="19"/>
                      <a:pt x="3924" y="9"/>
                    </a:cubicBezTo>
                    <a:cubicBezTo>
                      <a:pt x="3915" y="0"/>
                      <a:pt x="3896" y="0"/>
                      <a:pt x="38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19"/>
              <p:cNvSpPr/>
              <p:nvPr/>
            </p:nvSpPr>
            <p:spPr>
              <a:xfrm>
                <a:off x="7895061" y="4136560"/>
                <a:ext cx="175219" cy="25885"/>
              </a:xfrm>
              <a:custGeom>
                <a:avLst/>
                <a:gdLst/>
                <a:ahLst/>
                <a:cxnLst/>
                <a:rect l="l" t="t" r="r" b="b"/>
                <a:pathLst>
                  <a:path w="2200" h="325" extrusionOk="0">
                    <a:moveTo>
                      <a:pt x="1" y="0"/>
                    </a:moveTo>
                    <a:lnTo>
                      <a:pt x="1" y="325"/>
                    </a:lnTo>
                    <a:lnTo>
                      <a:pt x="2199" y="325"/>
                    </a:lnTo>
                    <a:lnTo>
                      <a:pt x="219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19"/>
              <p:cNvSpPr/>
              <p:nvPr/>
            </p:nvSpPr>
            <p:spPr>
              <a:xfrm>
                <a:off x="7890681" y="4132100"/>
                <a:ext cx="184060" cy="3480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37" extrusionOk="0">
                    <a:moveTo>
                      <a:pt x="2199" y="121"/>
                    </a:moveTo>
                    <a:lnTo>
                      <a:pt x="2199" y="316"/>
                    </a:lnTo>
                    <a:lnTo>
                      <a:pt x="121" y="316"/>
                    </a:lnTo>
                    <a:lnTo>
                      <a:pt x="121" y="121"/>
                    </a:lnTo>
                    <a:close/>
                    <a:moveTo>
                      <a:pt x="56" y="1"/>
                    </a:moveTo>
                    <a:cubicBezTo>
                      <a:pt x="47" y="1"/>
                      <a:pt x="28" y="10"/>
                      <a:pt x="19" y="19"/>
                    </a:cubicBezTo>
                    <a:cubicBezTo>
                      <a:pt x="10" y="28"/>
                      <a:pt x="0" y="47"/>
                      <a:pt x="0" y="56"/>
                    </a:cubicBezTo>
                    <a:lnTo>
                      <a:pt x="0" y="381"/>
                    </a:lnTo>
                    <a:cubicBezTo>
                      <a:pt x="0" y="409"/>
                      <a:pt x="28" y="437"/>
                      <a:pt x="56" y="437"/>
                    </a:cubicBezTo>
                    <a:lnTo>
                      <a:pt x="2254" y="437"/>
                    </a:lnTo>
                    <a:cubicBezTo>
                      <a:pt x="2273" y="437"/>
                      <a:pt x="2282" y="427"/>
                      <a:pt x="2292" y="418"/>
                    </a:cubicBezTo>
                    <a:cubicBezTo>
                      <a:pt x="2310" y="409"/>
                      <a:pt x="2310" y="390"/>
                      <a:pt x="2310" y="381"/>
                    </a:cubicBezTo>
                    <a:lnTo>
                      <a:pt x="2310" y="56"/>
                    </a:lnTo>
                    <a:cubicBezTo>
                      <a:pt x="2310" y="28"/>
                      <a:pt x="2282" y="1"/>
                      <a:pt x="225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19"/>
              <p:cNvSpPr/>
              <p:nvPr/>
            </p:nvSpPr>
            <p:spPr>
              <a:xfrm>
                <a:off x="7895061" y="4064163"/>
                <a:ext cx="175219" cy="25168"/>
              </a:xfrm>
              <a:custGeom>
                <a:avLst/>
                <a:gdLst/>
                <a:ahLst/>
                <a:cxnLst/>
                <a:rect l="l" t="t" r="r" b="b"/>
                <a:pathLst>
                  <a:path w="2200" h="316" extrusionOk="0">
                    <a:moveTo>
                      <a:pt x="1" y="0"/>
                    </a:moveTo>
                    <a:lnTo>
                      <a:pt x="1" y="316"/>
                    </a:lnTo>
                    <a:lnTo>
                      <a:pt x="2199" y="316"/>
                    </a:lnTo>
                    <a:lnTo>
                      <a:pt x="219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19"/>
              <p:cNvSpPr/>
              <p:nvPr/>
            </p:nvSpPr>
            <p:spPr>
              <a:xfrm>
                <a:off x="7890681" y="4059703"/>
                <a:ext cx="184060" cy="3480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37" extrusionOk="0">
                    <a:moveTo>
                      <a:pt x="2199" y="112"/>
                    </a:moveTo>
                    <a:lnTo>
                      <a:pt x="2199" y="316"/>
                    </a:lnTo>
                    <a:lnTo>
                      <a:pt x="121" y="316"/>
                    </a:lnTo>
                    <a:lnTo>
                      <a:pt x="121" y="112"/>
                    </a:lnTo>
                    <a:close/>
                    <a:moveTo>
                      <a:pt x="56" y="1"/>
                    </a:moveTo>
                    <a:cubicBezTo>
                      <a:pt x="47" y="1"/>
                      <a:pt x="28" y="10"/>
                      <a:pt x="19" y="19"/>
                    </a:cubicBezTo>
                    <a:cubicBezTo>
                      <a:pt x="10" y="28"/>
                      <a:pt x="0" y="38"/>
                      <a:pt x="0" y="56"/>
                    </a:cubicBezTo>
                    <a:lnTo>
                      <a:pt x="0" y="372"/>
                    </a:lnTo>
                    <a:cubicBezTo>
                      <a:pt x="0" y="409"/>
                      <a:pt x="28" y="437"/>
                      <a:pt x="56" y="437"/>
                    </a:cubicBezTo>
                    <a:lnTo>
                      <a:pt x="2254" y="437"/>
                    </a:lnTo>
                    <a:cubicBezTo>
                      <a:pt x="2273" y="437"/>
                      <a:pt x="2282" y="427"/>
                      <a:pt x="2292" y="418"/>
                    </a:cubicBezTo>
                    <a:cubicBezTo>
                      <a:pt x="2310" y="409"/>
                      <a:pt x="2310" y="390"/>
                      <a:pt x="2310" y="372"/>
                    </a:cubicBezTo>
                    <a:lnTo>
                      <a:pt x="2310" y="56"/>
                    </a:lnTo>
                    <a:cubicBezTo>
                      <a:pt x="2310" y="28"/>
                      <a:pt x="2282" y="1"/>
                      <a:pt x="225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19"/>
              <p:cNvSpPr/>
              <p:nvPr/>
            </p:nvSpPr>
            <p:spPr>
              <a:xfrm>
                <a:off x="7475415" y="3969546"/>
                <a:ext cx="156025" cy="115326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448" extrusionOk="0">
                    <a:moveTo>
                      <a:pt x="975" y="1"/>
                    </a:moveTo>
                    <a:cubicBezTo>
                      <a:pt x="437" y="1"/>
                      <a:pt x="1" y="437"/>
                      <a:pt x="1" y="975"/>
                    </a:cubicBezTo>
                    <a:lnTo>
                      <a:pt x="1" y="1448"/>
                    </a:lnTo>
                    <a:lnTo>
                      <a:pt x="353" y="1448"/>
                    </a:lnTo>
                    <a:lnTo>
                      <a:pt x="353" y="975"/>
                    </a:lnTo>
                    <a:cubicBezTo>
                      <a:pt x="353" y="632"/>
                      <a:pt x="641" y="353"/>
                      <a:pt x="984" y="353"/>
                    </a:cubicBezTo>
                    <a:cubicBezTo>
                      <a:pt x="1327" y="353"/>
                      <a:pt x="1606" y="632"/>
                      <a:pt x="1606" y="975"/>
                    </a:cubicBezTo>
                    <a:lnTo>
                      <a:pt x="1606" y="1448"/>
                    </a:lnTo>
                    <a:lnTo>
                      <a:pt x="1958" y="1448"/>
                    </a:lnTo>
                    <a:lnTo>
                      <a:pt x="1958" y="975"/>
                    </a:lnTo>
                    <a:cubicBezTo>
                      <a:pt x="1958" y="437"/>
                      <a:pt x="1513" y="1"/>
                      <a:pt x="9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19"/>
              <p:cNvSpPr/>
              <p:nvPr/>
            </p:nvSpPr>
            <p:spPr>
              <a:xfrm>
                <a:off x="7471035" y="3964369"/>
                <a:ext cx="164786" cy="125680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1578" extrusionOk="0">
                    <a:moveTo>
                      <a:pt x="1039" y="121"/>
                    </a:moveTo>
                    <a:cubicBezTo>
                      <a:pt x="1540" y="121"/>
                      <a:pt x="1948" y="530"/>
                      <a:pt x="1948" y="1040"/>
                    </a:cubicBezTo>
                    <a:lnTo>
                      <a:pt x="1948" y="1457"/>
                    </a:lnTo>
                    <a:lnTo>
                      <a:pt x="1716" y="1457"/>
                    </a:lnTo>
                    <a:lnTo>
                      <a:pt x="1716" y="1040"/>
                    </a:lnTo>
                    <a:cubicBezTo>
                      <a:pt x="1716" y="660"/>
                      <a:pt x="1410" y="353"/>
                      <a:pt x="1030" y="353"/>
                    </a:cubicBezTo>
                    <a:cubicBezTo>
                      <a:pt x="659" y="353"/>
                      <a:pt x="353" y="660"/>
                      <a:pt x="353" y="1040"/>
                    </a:cubicBezTo>
                    <a:lnTo>
                      <a:pt x="353" y="1457"/>
                    </a:lnTo>
                    <a:lnTo>
                      <a:pt x="121" y="1457"/>
                    </a:lnTo>
                    <a:lnTo>
                      <a:pt x="121" y="1040"/>
                    </a:lnTo>
                    <a:cubicBezTo>
                      <a:pt x="121" y="530"/>
                      <a:pt x="529" y="121"/>
                      <a:pt x="1039" y="121"/>
                    </a:cubicBezTo>
                    <a:close/>
                    <a:moveTo>
                      <a:pt x="1039" y="1"/>
                    </a:moveTo>
                    <a:cubicBezTo>
                      <a:pt x="464" y="1"/>
                      <a:pt x="0" y="465"/>
                      <a:pt x="0" y="1040"/>
                    </a:cubicBezTo>
                    <a:lnTo>
                      <a:pt x="0" y="1513"/>
                    </a:lnTo>
                    <a:cubicBezTo>
                      <a:pt x="0" y="1550"/>
                      <a:pt x="28" y="1578"/>
                      <a:pt x="65" y="1578"/>
                    </a:cubicBezTo>
                    <a:lnTo>
                      <a:pt x="418" y="1578"/>
                    </a:lnTo>
                    <a:cubicBezTo>
                      <a:pt x="445" y="1578"/>
                      <a:pt x="473" y="1550"/>
                      <a:pt x="473" y="1513"/>
                    </a:cubicBezTo>
                    <a:lnTo>
                      <a:pt x="473" y="1040"/>
                    </a:lnTo>
                    <a:cubicBezTo>
                      <a:pt x="473" y="724"/>
                      <a:pt x="724" y="474"/>
                      <a:pt x="1039" y="474"/>
                    </a:cubicBezTo>
                    <a:cubicBezTo>
                      <a:pt x="1345" y="474"/>
                      <a:pt x="1605" y="724"/>
                      <a:pt x="1605" y="1040"/>
                    </a:cubicBezTo>
                    <a:lnTo>
                      <a:pt x="1605" y="1513"/>
                    </a:lnTo>
                    <a:cubicBezTo>
                      <a:pt x="1605" y="1550"/>
                      <a:pt x="1624" y="1578"/>
                      <a:pt x="1661" y="1578"/>
                    </a:cubicBezTo>
                    <a:lnTo>
                      <a:pt x="2013" y="1578"/>
                    </a:lnTo>
                    <a:cubicBezTo>
                      <a:pt x="2041" y="1578"/>
                      <a:pt x="2069" y="1550"/>
                      <a:pt x="2069" y="1513"/>
                    </a:cubicBezTo>
                    <a:lnTo>
                      <a:pt x="2069" y="1040"/>
                    </a:lnTo>
                    <a:cubicBezTo>
                      <a:pt x="2069" y="465"/>
                      <a:pt x="1605" y="1"/>
                      <a:pt x="10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19"/>
              <p:cNvSpPr/>
              <p:nvPr/>
            </p:nvSpPr>
            <p:spPr>
              <a:xfrm>
                <a:off x="7437744" y="4085587"/>
                <a:ext cx="231369" cy="192900"/>
              </a:xfrm>
              <a:custGeom>
                <a:avLst/>
                <a:gdLst/>
                <a:ahLst/>
                <a:cxnLst/>
                <a:rect l="l" t="t" r="r" b="b"/>
                <a:pathLst>
                  <a:path w="2905" h="2422" extrusionOk="0">
                    <a:moveTo>
                      <a:pt x="84" y="0"/>
                    </a:moveTo>
                    <a:cubicBezTo>
                      <a:pt x="38" y="0"/>
                      <a:pt x="10" y="37"/>
                      <a:pt x="10" y="74"/>
                    </a:cubicBezTo>
                    <a:lnTo>
                      <a:pt x="10" y="2347"/>
                    </a:lnTo>
                    <a:cubicBezTo>
                      <a:pt x="1" y="2384"/>
                      <a:pt x="38" y="2421"/>
                      <a:pt x="84" y="2421"/>
                    </a:cubicBezTo>
                    <a:lnTo>
                      <a:pt x="2821" y="2421"/>
                    </a:lnTo>
                    <a:cubicBezTo>
                      <a:pt x="2867" y="2421"/>
                      <a:pt x="2904" y="2384"/>
                      <a:pt x="2904" y="2347"/>
                    </a:cubicBezTo>
                    <a:lnTo>
                      <a:pt x="2904" y="74"/>
                    </a:lnTo>
                    <a:cubicBezTo>
                      <a:pt x="2904" y="37"/>
                      <a:pt x="2867" y="0"/>
                      <a:pt x="282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19"/>
              <p:cNvSpPr/>
              <p:nvPr/>
            </p:nvSpPr>
            <p:spPr>
              <a:xfrm>
                <a:off x="7433283" y="4080411"/>
                <a:ext cx="240209" cy="202537"/>
              </a:xfrm>
              <a:custGeom>
                <a:avLst/>
                <a:gdLst/>
                <a:ahLst/>
                <a:cxnLst/>
                <a:rect l="l" t="t" r="r" b="b"/>
                <a:pathLst>
                  <a:path w="3016" h="2543" extrusionOk="0">
                    <a:moveTo>
                      <a:pt x="2877" y="121"/>
                    </a:moveTo>
                    <a:cubicBezTo>
                      <a:pt x="2895" y="121"/>
                      <a:pt x="2905" y="130"/>
                      <a:pt x="2905" y="139"/>
                    </a:cubicBezTo>
                    <a:lnTo>
                      <a:pt x="2905" y="2412"/>
                    </a:lnTo>
                    <a:cubicBezTo>
                      <a:pt x="2905" y="2421"/>
                      <a:pt x="2886" y="2431"/>
                      <a:pt x="2877" y="2431"/>
                    </a:cubicBezTo>
                    <a:lnTo>
                      <a:pt x="140" y="2431"/>
                    </a:lnTo>
                    <a:cubicBezTo>
                      <a:pt x="131" y="2431"/>
                      <a:pt x="122" y="2421"/>
                      <a:pt x="122" y="2412"/>
                    </a:cubicBezTo>
                    <a:lnTo>
                      <a:pt x="122" y="139"/>
                    </a:lnTo>
                    <a:cubicBezTo>
                      <a:pt x="122" y="130"/>
                      <a:pt x="131" y="121"/>
                      <a:pt x="140" y="121"/>
                    </a:cubicBezTo>
                    <a:close/>
                    <a:moveTo>
                      <a:pt x="140" y="0"/>
                    </a:moveTo>
                    <a:cubicBezTo>
                      <a:pt x="66" y="0"/>
                      <a:pt x="1" y="65"/>
                      <a:pt x="1" y="139"/>
                    </a:cubicBezTo>
                    <a:lnTo>
                      <a:pt x="1" y="2412"/>
                    </a:lnTo>
                    <a:cubicBezTo>
                      <a:pt x="1" y="2486"/>
                      <a:pt x="66" y="2542"/>
                      <a:pt x="140" y="2542"/>
                    </a:cubicBezTo>
                    <a:lnTo>
                      <a:pt x="2877" y="2542"/>
                    </a:lnTo>
                    <a:cubicBezTo>
                      <a:pt x="2951" y="2542"/>
                      <a:pt x="3016" y="2486"/>
                      <a:pt x="3016" y="2412"/>
                    </a:cubicBezTo>
                    <a:lnTo>
                      <a:pt x="3016" y="139"/>
                    </a:lnTo>
                    <a:cubicBezTo>
                      <a:pt x="3016" y="65"/>
                      <a:pt x="2951" y="0"/>
                      <a:pt x="28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19"/>
              <p:cNvSpPr/>
              <p:nvPr/>
            </p:nvSpPr>
            <p:spPr>
              <a:xfrm>
                <a:off x="7532361" y="4141737"/>
                <a:ext cx="42132" cy="80601"/>
              </a:xfrm>
              <a:custGeom>
                <a:avLst/>
                <a:gdLst/>
                <a:ahLst/>
                <a:cxnLst/>
                <a:rect l="l" t="t" r="r" b="b"/>
                <a:pathLst>
                  <a:path w="529" h="1012" extrusionOk="0">
                    <a:moveTo>
                      <a:pt x="269" y="0"/>
                    </a:moveTo>
                    <a:cubicBezTo>
                      <a:pt x="121" y="0"/>
                      <a:pt x="0" y="121"/>
                      <a:pt x="0" y="269"/>
                    </a:cubicBezTo>
                    <a:cubicBezTo>
                      <a:pt x="0" y="371"/>
                      <a:pt x="56" y="464"/>
                      <a:pt x="148" y="510"/>
                    </a:cubicBezTo>
                    <a:lnTo>
                      <a:pt x="37" y="900"/>
                    </a:lnTo>
                    <a:cubicBezTo>
                      <a:pt x="28" y="956"/>
                      <a:pt x="65" y="1011"/>
                      <a:pt x="121" y="1011"/>
                    </a:cubicBezTo>
                    <a:lnTo>
                      <a:pt x="427" y="1011"/>
                    </a:lnTo>
                    <a:cubicBezTo>
                      <a:pt x="482" y="1011"/>
                      <a:pt x="520" y="956"/>
                      <a:pt x="510" y="900"/>
                    </a:cubicBezTo>
                    <a:lnTo>
                      <a:pt x="390" y="501"/>
                    </a:lnTo>
                    <a:cubicBezTo>
                      <a:pt x="473" y="455"/>
                      <a:pt x="529" y="371"/>
                      <a:pt x="529" y="269"/>
                    </a:cubicBezTo>
                    <a:cubicBezTo>
                      <a:pt x="529" y="121"/>
                      <a:pt x="417" y="0"/>
                      <a:pt x="2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19"/>
              <p:cNvSpPr/>
              <p:nvPr/>
            </p:nvSpPr>
            <p:spPr>
              <a:xfrm>
                <a:off x="7527901" y="4137277"/>
                <a:ext cx="51769" cy="89521"/>
              </a:xfrm>
              <a:custGeom>
                <a:avLst/>
                <a:gdLst/>
                <a:ahLst/>
                <a:cxnLst/>
                <a:rect l="l" t="t" r="r" b="b"/>
                <a:pathLst>
                  <a:path w="650" h="1124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399"/>
                      <a:pt x="492" y="474"/>
                      <a:pt x="418" y="511"/>
                    </a:cubicBezTo>
                    <a:cubicBezTo>
                      <a:pt x="399" y="520"/>
                      <a:pt x="390" y="548"/>
                      <a:pt x="390" y="576"/>
                    </a:cubicBezTo>
                    <a:lnTo>
                      <a:pt x="511" y="975"/>
                    </a:lnTo>
                    <a:cubicBezTo>
                      <a:pt x="511" y="984"/>
                      <a:pt x="501" y="993"/>
                      <a:pt x="501" y="993"/>
                    </a:cubicBezTo>
                    <a:cubicBezTo>
                      <a:pt x="501" y="1002"/>
                      <a:pt x="492" y="1002"/>
                      <a:pt x="483" y="1002"/>
                    </a:cubicBezTo>
                    <a:lnTo>
                      <a:pt x="177" y="1002"/>
                    </a:lnTo>
                    <a:cubicBezTo>
                      <a:pt x="158" y="1002"/>
                      <a:pt x="158" y="1002"/>
                      <a:pt x="158" y="993"/>
                    </a:cubicBezTo>
                    <a:cubicBezTo>
                      <a:pt x="149" y="993"/>
                      <a:pt x="149" y="984"/>
                      <a:pt x="149" y="975"/>
                    </a:cubicBezTo>
                    <a:lnTo>
                      <a:pt x="260" y="576"/>
                    </a:lnTo>
                    <a:cubicBezTo>
                      <a:pt x="269" y="548"/>
                      <a:pt x="260" y="520"/>
                      <a:pt x="232" y="511"/>
                    </a:cubicBezTo>
                    <a:cubicBezTo>
                      <a:pt x="158" y="474"/>
                      <a:pt x="112" y="409"/>
                      <a:pt x="112" y="325"/>
                    </a:cubicBezTo>
                    <a:cubicBezTo>
                      <a:pt x="112" y="214"/>
                      <a:pt x="20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0" y="1"/>
                      <a:pt x="0" y="149"/>
                      <a:pt x="0" y="325"/>
                    </a:cubicBezTo>
                    <a:cubicBezTo>
                      <a:pt x="0" y="427"/>
                      <a:pt x="47" y="529"/>
                      <a:pt x="140" y="594"/>
                    </a:cubicBezTo>
                    <a:lnTo>
                      <a:pt x="37" y="947"/>
                    </a:lnTo>
                    <a:cubicBezTo>
                      <a:pt x="28" y="984"/>
                      <a:pt x="28" y="1030"/>
                      <a:pt x="56" y="1067"/>
                    </a:cubicBezTo>
                    <a:cubicBezTo>
                      <a:pt x="84" y="1105"/>
                      <a:pt x="130" y="1123"/>
                      <a:pt x="167" y="1123"/>
                    </a:cubicBezTo>
                    <a:lnTo>
                      <a:pt x="483" y="1123"/>
                    </a:lnTo>
                    <a:cubicBezTo>
                      <a:pt x="529" y="1123"/>
                      <a:pt x="566" y="1105"/>
                      <a:pt x="594" y="1067"/>
                    </a:cubicBezTo>
                    <a:cubicBezTo>
                      <a:pt x="622" y="1030"/>
                      <a:pt x="631" y="984"/>
                      <a:pt x="613" y="947"/>
                    </a:cubicBezTo>
                    <a:lnTo>
                      <a:pt x="520" y="585"/>
                    </a:lnTo>
                    <a:cubicBezTo>
                      <a:pt x="594" y="520"/>
                      <a:pt x="650" y="427"/>
                      <a:pt x="650" y="325"/>
                    </a:cubicBezTo>
                    <a:cubicBezTo>
                      <a:pt x="65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1" name="Google Shape;471;p19"/>
            <p:cNvGrpSpPr/>
            <p:nvPr/>
          </p:nvGrpSpPr>
          <p:grpSpPr>
            <a:xfrm flipH="1">
              <a:off x="3725955" y="3512636"/>
              <a:ext cx="1329443" cy="916475"/>
              <a:chOff x="713230" y="2963286"/>
              <a:chExt cx="1329443" cy="916475"/>
            </a:xfrm>
          </p:grpSpPr>
          <p:sp>
            <p:nvSpPr>
              <p:cNvPr id="472" name="Google Shape;472;p19"/>
              <p:cNvSpPr/>
              <p:nvPr/>
            </p:nvSpPr>
            <p:spPr>
              <a:xfrm>
                <a:off x="803044" y="2963286"/>
                <a:ext cx="9516" cy="59929"/>
              </a:xfrm>
              <a:custGeom>
                <a:avLst/>
                <a:gdLst/>
                <a:ahLst/>
                <a:cxnLst/>
                <a:rect l="l" t="t" r="r" b="b"/>
                <a:pathLst>
                  <a:path w="121" h="762" extrusionOk="0">
                    <a:moveTo>
                      <a:pt x="56" y="1"/>
                    </a:moveTo>
                    <a:cubicBezTo>
                      <a:pt x="28" y="1"/>
                      <a:pt x="0" y="28"/>
                      <a:pt x="0" y="56"/>
                    </a:cubicBezTo>
                    <a:lnTo>
                      <a:pt x="0" y="696"/>
                    </a:lnTo>
                    <a:cubicBezTo>
                      <a:pt x="0" y="734"/>
                      <a:pt x="28" y="761"/>
                      <a:pt x="56" y="761"/>
                    </a:cubicBezTo>
                    <a:cubicBezTo>
                      <a:pt x="93" y="761"/>
                      <a:pt x="121" y="734"/>
                      <a:pt x="121" y="696"/>
                    </a:cubicBezTo>
                    <a:lnTo>
                      <a:pt x="121" y="56"/>
                    </a:lnTo>
                    <a:cubicBezTo>
                      <a:pt x="121" y="28"/>
                      <a:pt x="93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19"/>
              <p:cNvSpPr/>
              <p:nvPr/>
            </p:nvSpPr>
            <p:spPr>
              <a:xfrm>
                <a:off x="803044" y="3093131"/>
                <a:ext cx="9516" cy="59222"/>
              </a:xfrm>
              <a:custGeom>
                <a:avLst/>
                <a:gdLst/>
                <a:ahLst/>
                <a:cxnLst/>
                <a:rect l="l" t="t" r="r" b="b"/>
                <a:pathLst>
                  <a:path w="121" h="753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7"/>
                    </a:cubicBezTo>
                    <a:lnTo>
                      <a:pt x="0" y="697"/>
                    </a:lnTo>
                    <a:cubicBezTo>
                      <a:pt x="0" y="724"/>
                      <a:pt x="28" y="752"/>
                      <a:pt x="56" y="752"/>
                    </a:cubicBezTo>
                    <a:cubicBezTo>
                      <a:pt x="93" y="752"/>
                      <a:pt x="121" y="724"/>
                      <a:pt x="121" y="697"/>
                    </a:cubicBezTo>
                    <a:lnTo>
                      <a:pt x="121" y="57"/>
                    </a:lnTo>
                    <a:cubicBezTo>
                      <a:pt x="121" y="19"/>
                      <a:pt x="93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19"/>
              <p:cNvSpPr/>
              <p:nvPr/>
            </p:nvSpPr>
            <p:spPr>
              <a:xfrm>
                <a:off x="842367" y="3053021"/>
                <a:ext cx="59929" cy="9595"/>
              </a:xfrm>
              <a:custGeom>
                <a:avLst/>
                <a:gdLst/>
                <a:ahLst/>
                <a:cxnLst/>
                <a:rect l="l" t="t" r="r" b="b"/>
                <a:pathLst>
                  <a:path w="762" h="122" extrusionOk="0">
                    <a:moveTo>
                      <a:pt x="66" y="1"/>
                    </a:moveTo>
                    <a:cubicBezTo>
                      <a:pt x="29" y="1"/>
                      <a:pt x="1" y="29"/>
                      <a:pt x="1" y="66"/>
                    </a:cubicBezTo>
                    <a:cubicBezTo>
                      <a:pt x="1" y="93"/>
                      <a:pt x="29" y="121"/>
                      <a:pt x="66" y="121"/>
                    </a:cubicBezTo>
                    <a:lnTo>
                      <a:pt x="706" y="121"/>
                    </a:lnTo>
                    <a:cubicBezTo>
                      <a:pt x="734" y="121"/>
                      <a:pt x="762" y="93"/>
                      <a:pt x="762" y="66"/>
                    </a:cubicBezTo>
                    <a:cubicBezTo>
                      <a:pt x="762" y="29"/>
                      <a:pt x="734" y="1"/>
                      <a:pt x="7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19"/>
              <p:cNvSpPr/>
              <p:nvPr/>
            </p:nvSpPr>
            <p:spPr>
              <a:xfrm>
                <a:off x="713230" y="3053021"/>
                <a:ext cx="59222" cy="959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122" extrusionOk="0">
                    <a:moveTo>
                      <a:pt x="57" y="1"/>
                    </a:moveTo>
                    <a:cubicBezTo>
                      <a:pt x="29" y="1"/>
                      <a:pt x="1" y="29"/>
                      <a:pt x="1" y="66"/>
                    </a:cubicBezTo>
                    <a:cubicBezTo>
                      <a:pt x="1" y="93"/>
                      <a:pt x="29" y="121"/>
                      <a:pt x="57" y="121"/>
                    </a:cubicBezTo>
                    <a:lnTo>
                      <a:pt x="697" y="121"/>
                    </a:lnTo>
                    <a:cubicBezTo>
                      <a:pt x="734" y="121"/>
                      <a:pt x="752" y="93"/>
                      <a:pt x="752" y="66"/>
                    </a:cubicBezTo>
                    <a:cubicBezTo>
                      <a:pt x="752" y="29"/>
                      <a:pt x="734" y="1"/>
                      <a:pt x="6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19"/>
              <p:cNvSpPr/>
              <p:nvPr/>
            </p:nvSpPr>
            <p:spPr>
              <a:xfrm>
                <a:off x="743902" y="3085896"/>
                <a:ext cx="35863" cy="35785"/>
              </a:xfrm>
              <a:custGeom>
                <a:avLst/>
                <a:gdLst/>
                <a:ahLst/>
                <a:cxnLst/>
                <a:rect l="l" t="t" r="r" b="b"/>
                <a:pathLst>
                  <a:path w="456" h="455" extrusionOk="0">
                    <a:moveTo>
                      <a:pt x="1" y="455"/>
                    </a:moveTo>
                    <a:lnTo>
                      <a:pt x="455" y="0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19"/>
              <p:cNvSpPr/>
              <p:nvPr/>
            </p:nvSpPr>
            <p:spPr>
              <a:xfrm>
                <a:off x="738790" y="3081098"/>
                <a:ext cx="46087" cy="44986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72" extrusionOk="0">
                    <a:moveTo>
                      <a:pt x="521" y="1"/>
                    </a:moveTo>
                    <a:cubicBezTo>
                      <a:pt x="506" y="1"/>
                      <a:pt x="492" y="5"/>
                      <a:pt x="483" y="15"/>
                    </a:cubicBezTo>
                    <a:lnTo>
                      <a:pt x="28" y="469"/>
                    </a:lnTo>
                    <a:cubicBezTo>
                      <a:pt x="1" y="497"/>
                      <a:pt x="1" y="534"/>
                      <a:pt x="28" y="553"/>
                    </a:cubicBezTo>
                    <a:cubicBezTo>
                      <a:pt x="38" y="562"/>
                      <a:pt x="47" y="571"/>
                      <a:pt x="66" y="571"/>
                    </a:cubicBezTo>
                    <a:cubicBezTo>
                      <a:pt x="84" y="571"/>
                      <a:pt x="93" y="562"/>
                      <a:pt x="112" y="553"/>
                    </a:cubicBezTo>
                    <a:lnTo>
                      <a:pt x="567" y="98"/>
                    </a:lnTo>
                    <a:cubicBezTo>
                      <a:pt x="585" y="80"/>
                      <a:pt x="585" y="43"/>
                      <a:pt x="567" y="15"/>
                    </a:cubicBezTo>
                    <a:cubicBezTo>
                      <a:pt x="553" y="5"/>
                      <a:pt x="536" y="1"/>
                      <a:pt x="5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19"/>
              <p:cNvSpPr/>
              <p:nvPr/>
            </p:nvSpPr>
            <p:spPr>
              <a:xfrm>
                <a:off x="835840" y="2993958"/>
                <a:ext cx="35785" cy="35785"/>
              </a:xfrm>
              <a:custGeom>
                <a:avLst/>
                <a:gdLst/>
                <a:ahLst/>
                <a:cxnLst/>
                <a:rect l="l" t="t" r="r" b="b"/>
                <a:pathLst>
                  <a:path w="455" h="455" extrusionOk="0">
                    <a:moveTo>
                      <a:pt x="0" y="455"/>
                    </a:moveTo>
                    <a:lnTo>
                      <a:pt x="455" y="0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19"/>
              <p:cNvSpPr/>
              <p:nvPr/>
            </p:nvSpPr>
            <p:spPr>
              <a:xfrm>
                <a:off x="830728" y="2989396"/>
                <a:ext cx="46009" cy="45458"/>
              </a:xfrm>
              <a:custGeom>
                <a:avLst/>
                <a:gdLst/>
                <a:ahLst/>
                <a:cxnLst/>
                <a:rect l="l" t="t" r="r" b="b"/>
                <a:pathLst>
                  <a:path w="585" h="578" extrusionOk="0">
                    <a:moveTo>
                      <a:pt x="519" y="0"/>
                    </a:moveTo>
                    <a:cubicBezTo>
                      <a:pt x="504" y="0"/>
                      <a:pt x="488" y="7"/>
                      <a:pt x="474" y="21"/>
                    </a:cubicBezTo>
                    <a:lnTo>
                      <a:pt x="19" y="476"/>
                    </a:lnTo>
                    <a:cubicBezTo>
                      <a:pt x="1" y="494"/>
                      <a:pt x="1" y="531"/>
                      <a:pt x="19" y="559"/>
                    </a:cubicBezTo>
                    <a:cubicBezTo>
                      <a:pt x="28" y="568"/>
                      <a:pt x="47" y="578"/>
                      <a:pt x="65" y="578"/>
                    </a:cubicBezTo>
                    <a:cubicBezTo>
                      <a:pt x="75" y="578"/>
                      <a:pt x="93" y="568"/>
                      <a:pt x="103" y="559"/>
                    </a:cubicBezTo>
                    <a:lnTo>
                      <a:pt x="557" y="105"/>
                    </a:lnTo>
                    <a:cubicBezTo>
                      <a:pt x="585" y="77"/>
                      <a:pt x="585" y="40"/>
                      <a:pt x="557" y="21"/>
                    </a:cubicBezTo>
                    <a:cubicBezTo>
                      <a:pt x="548" y="7"/>
                      <a:pt x="534" y="0"/>
                      <a:pt x="5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19"/>
              <p:cNvSpPr/>
              <p:nvPr/>
            </p:nvSpPr>
            <p:spPr>
              <a:xfrm>
                <a:off x="743902" y="2993958"/>
                <a:ext cx="35863" cy="35785"/>
              </a:xfrm>
              <a:custGeom>
                <a:avLst/>
                <a:gdLst/>
                <a:ahLst/>
                <a:cxnLst/>
                <a:rect l="l" t="t" r="r" b="b"/>
                <a:pathLst>
                  <a:path w="456" h="455" extrusionOk="0">
                    <a:moveTo>
                      <a:pt x="1" y="0"/>
                    </a:moveTo>
                    <a:lnTo>
                      <a:pt x="455" y="455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19"/>
              <p:cNvSpPr/>
              <p:nvPr/>
            </p:nvSpPr>
            <p:spPr>
              <a:xfrm>
                <a:off x="738790" y="2989396"/>
                <a:ext cx="46087" cy="45458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78" extrusionOk="0">
                    <a:moveTo>
                      <a:pt x="67" y="0"/>
                    </a:moveTo>
                    <a:cubicBezTo>
                      <a:pt x="52" y="0"/>
                      <a:pt x="38" y="7"/>
                      <a:pt x="28" y="21"/>
                    </a:cubicBezTo>
                    <a:cubicBezTo>
                      <a:pt x="1" y="40"/>
                      <a:pt x="1" y="77"/>
                      <a:pt x="28" y="105"/>
                    </a:cubicBezTo>
                    <a:lnTo>
                      <a:pt x="483" y="559"/>
                    </a:lnTo>
                    <a:cubicBezTo>
                      <a:pt x="492" y="568"/>
                      <a:pt x="502" y="578"/>
                      <a:pt x="520" y="578"/>
                    </a:cubicBezTo>
                    <a:cubicBezTo>
                      <a:pt x="539" y="578"/>
                      <a:pt x="548" y="568"/>
                      <a:pt x="567" y="559"/>
                    </a:cubicBezTo>
                    <a:cubicBezTo>
                      <a:pt x="585" y="531"/>
                      <a:pt x="585" y="494"/>
                      <a:pt x="567" y="476"/>
                    </a:cubicBezTo>
                    <a:lnTo>
                      <a:pt x="112" y="21"/>
                    </a:lnTo>
                    <a:cubicBezTo>
                      <a:pt x="98" y="7"/>
                      <a:pt x="82" y="0"/>
                      <a:pt x="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19"/>
              <p:cNvSpPr/>
              <p:nvPr/>
            </p:nvSpPr>
            <p:spPr>
              <a:xfrm>
                <a:off x="835840" y="3085896"/>
                <a:ext cx="35785" cy="35785"/>
              </a:xfrm>
              <a:custGeom>
                <a:avLst/>
                <a:gdLst/>
                <a:ahLst/>
                <a:cxnLst/>
                <a:rect l="l" t="t" r="r" b="b"/>
                <a:pathLst>
                  <a:path w="455" h="455" extrusionOk="0">
                    <a:moveTo>
                      <a:pt x="0" y="0"/>
                    </a:moveTo>
                    <a:lnTo>
                      <a:pt x="455" y="455"/>
                    </a:lnTo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19"/>
              <p:cNvSpPr/>
              <p:nvPr/>
            </p:nvSpPr>
            <p:spPr>
              <a:xfrm>
                <a:off x="830728" y="3081098"/>
                <a:ext cx="46009" cy="44986"/>
              </a:xfrm>
              <a:custGeom>
                <a:avLst/>
                <a:gdLst/>
                <a:ahLst/>
                <a:cxnLst/>
                <a:rect l="l" t="t" r="r" b="b"/>
                <a:pathLst>
                  <a:path w="585" h="572" extrusionOk="0">
                    <a:moveTo>
                      <a:pt x="64" y="1"/>
                    </a:moveTo>
                    <a:cubicBezTo>
                      <a:pt x="49" y="1"/>
                      <a:pt x="33" y="5"/>
                      <a:pt x="19" y="15"/>
                    </a:cubicBezTo>
                    <a:cubicBezTo>
                      <a:pt x="1" y="43"/>
                      <a:pt x="1" y="80"/>
                      <a:pt x="19" y="98"/>
                    </a:cubicBezTo>
                    <a:lnTo>
                      <a:pt x="474" y="553"/>
                    </a:lnTo>
                    <a:cubicBezTo>
                      <a:pt x="483" y="562"/>
                      <a:pt x="501" y="571"/>
                      <a:pt x="520" y="571"/>
                    </a:cubicBezTo>
                    <a:cubicBezTo>
                      <a:pt x="529" y="571"/>
                      <a:pt x="548" y="562"/>
                      <a:pt x="557" y="553"/>
                    </a:cubicBezTo>
                    <a:cubicBezTo>
                      <a:pt x="585" y="534"/>
                      <a:pt x="585" y="497"/>
                      <a:pt x="557" y="469"/>
                    </a:cubicBezTo>
                    <a:lnTo>
                      <a:pt x="103" y="15"/>
                    </a:lnTo>
                    <a:cubicBezTo>
                      <a:pt x="93" y="5"/>
                      <a:pt x="79" y="1"/>
                      <a:pt x="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19"/>
              <p:cNvSpPr/>
              <p:nvPr/>
            </p:nvSpPr>
            <p:spPr>
              <a:xfrm>
                <a:off x="1099227" y="3149281"/>
                <a:ext cx="70861" cy="71569"/>
              </a:xfrm>
              <a:custGeom>
                <a:avLst/>
                <a:gdLst/>
                <a:ahLst/>
                <a:cxnLst/>
                <a:rect l="l" t="t" r="r" b="b"/>
                <a:pathLst>
                  <a:path w="901" h="910" extrusionOk="0">
                    <a:moveTo>
                      <a:pt x="446" y="121"/>
                    </a:moveTo>
                    <a:cubicBezTo>
                      <a:pt x="631" y="121"/>
                      <a:pt x="789" y="270"/>
                      <a:pt x="789" y="455"/>
                    </a:cubicBezTo>
                    <a:cubicBezTo>
                      <a:pt x="789" y="641"/>
                      <a:pt x="631" y="789"/>
                      <a:pt x="446" y="789"/>
                    </a:cubicBezTo>
                    <a:cubicBezTo>
                      <a:pt x="269" y="789"/>
                      <a:pt x="112" y="641"/>
                      <a:pt x="112" y="455"/>
                    </a:cubicBezTo>
                    <a:cubicBezTo>
                      <a:pt x="112" y="270"/>
                      <a:pt x="269" y="121"/>
                      <a:pt x="446" y="121"/>
                    </a:cubicBezTo>
                    <a:close/>
                    <a:moveTo>
                      <a:pt x="446" y="1"/>
                    </a:moveTo>
                    <a:cubicBezTo>
                      <a:pt x="204" y="1"/>
                      <a:pt x="0" y="205"/>
                      <a:pt x="0" y="455"/>
                    </a:cubicBezTo>
                    <a:cubicBezTo>
                      <a:pt x="0" y="706"/>
                      <a:pt x="204" y="910"/>
                      <a:pt x="446" y="910"/>
                    </a:cubicBezTo>
                    <a:cubicBezTo>
                      <a:pt x="696" y="910"/>
                      <a:pt x="900" y="706"/>
                      <a:pt x="900" y="455"/>
                    </a:cubicBezTo>
                    <a:cubicBezTo>
                      <a:pt x="900" y="205"/>
                      <a:pt x="696" y="1"/>
                      <a:pt x="4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19"/>
              <p:cNvSpPr/>
              <p:nvPr/>
            </p:nvSpPr>
            <p:spPr>
              <a:xfrm>
                <a:off x="822706" y="3648376"/>
                <a:ext cx="300669" cy="38773"/>
              </a:xfrm>
              <a:custGeom>
                <a:avLst/>
                <a:gdLst/>
                <a:ahLst/>
                <a:cxnLst/>
                <a:rect l="l" t="t" r="r" b="b"/>
                <a:pathLst>
                  <a:path w="3823" h="493" extrusionOk="0">
                    <a:moveTo>
                      <a:pt x="0" y="0"/>
                    </a:moveTo>
                    <a:lnTo>
                      <a:pt x="0" y="492"/>
                    </a:lnTo>
                    <a:lnTo>
                      <a:pt x="3822" y="492"/>
                    </a:lnTo>
                    <a:lnTo>
                      <a:pt x="382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19"/>
              <p:cNvSpPr/>
              <p:nvPr/>
            </p:nvSpPr>
            <p:spPr>
              <a:xfrm>
                <a:off x="818302" y="3643972"/>
                <a:ext cx="309478" cy="47503"/>
              </a:xfrm>
              <a:custGeom>
                <a:avLst/>
                <a:gdLst/>
                <a:ahLst/>
                <a:cxnLst/>
                <a:rect l="l" t="t" r="r" b="b"/>
                <a:pathLst>
                  <a:path w="3935" h="604" extrusionOk="0">
                    <a:moveTo>
                      <a:pt x="3823" y="121"/>
                    </a:moveTo>
                    <a:lnTo>
                      <a:pt x="3823" y="492"/>
                    </a:lnTo>
                    <a:lnTo>
                      <a:pt x="112" y="492"/>
                    </a:lnTo>
                    <a:lnTo>
                      <a:pt x="112" y="121"/>
                    </a:lnTo>
                    <a:close/>
                    <a:moveTo>
                      <a:pt x="56" y="1"/>
                    </a:moveTo>
                    <a:cubicBezTo>
                      <a:pt x="38" y="1"/>
                      <a:pt x="29" y="10"/>
                      <a:pt x="10" y="19"/>
                    </a:cubicBezTo>
                    <a:cubicBezTo>
                      <a:pt x="1" y="29"/>
                      <a:pt x="1" y="47"/>
                      <a:pt x="1" y="56"/>
                    </a:cubicBezTo>
                    <a:lnTo>
                      <a:pt x="1" y="548"/>
                    </a:lnTo>
                    <a:cubicBezTo>
                      <a:pt x="1" y="585"/>
                      <a:pt x="19" y="604"/>
                      <a:pt x="56" y="604"/>
                    </a:cubicBezTo>
                    <a:lnTo>
                      <a:pt x="3878" y="604"/>
                    </a:lnTo>
                    <a:cubicBezTo>
                      <a:pt x="3906" y="604"/>
                      <a:pt x="3934" y="585"/>
                      <a:pt x="3934" y="548"/>
                    </a:cubicBezTo>
                    <a:lnTo>
                      <a:pt x="3934" y="56"/>
                    </a:lnTo>
                    <a:cubicBezTo>
                      <a:pt x="3934" y="47"/>
                      <a:pt x="3925" y="29"/>
                      <a:pt x="3916" y="19"/>
                    </a:cubicBezTo>
                    <a:cubicBezTo>
                      <a:pt x="3906" y="10"/>
                      <a:pt x="3888" y="1"/>
                      <a:pt x="38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19"/>
              <p:cNvSpPr/>
              <p:nvPr/>
            </p:nvSpPr>
            <p:spPr>
              <a:xfrm>
                <a:off x="950349" y="3576887"/>
                <a:ext cx="173025" cy="24853"/>
              </a:xfrm>
              <a:custGeom>
                <a:avLst/>
                <a:gdLst/>
                <a:ahLst/>
                <a:cxnLst/>
                <a:rect l="l" t="t" r="r" b="b"/>
                <a:pathLst>
                  <a:path w="2200" h="316" extrusionOk="0">
                    <a:moveTo>
                      <a:pt x="1" y="0"/>
                    </a:moveTo>
                    <a:lnTo>
                      <a:pt x="1" y="316"/>
                    </a:lnTo>
                    <a:lnTo>
                      <a:pt x="2199" y="316"/>
                    </a:lnTo>
                    <a:lnTo>
                      <a:pt x="219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19"/>
              <p:cNvSpPr/>
              <p:nvPr/>
            </p:nvSpPr>
            <p:spPr>
              <a:xfrm>
                <a:off x="946024" y="3572482"/>
                <a:ext cx="181754" cy="33661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28" extrusionOk="0">
                    <a:moveTo>
                      <a:pt x="2199" y="112"/>
                    </a:moveTo>
                    <a:lnTo>
                      <a:pt x="2199" y="316"/>
                    </a:lnTo>
                    <a:lnTo>
                      <a:pt x="121" y="316"/>
                    </a:lnTo>
                    <a:lnTo>
                      <a:pt x="121" y="112"/>
                    </a:lnTo>
                    <a:close/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lnTo>
                      <a:pt x="0" y="372"/>
                    </a:lnTo>
                    <a:cubicBezTo>
                      <a:pt x="0" y="390"/>
                      <a:pt x="10" y="400"/>
                      <a:pt x="19" y="418"/>
                    </a:cubicBezTo>
                    <a:cubicBezTo>
                      <a:pt x="28" y="427"/>
                      <a:pt x="47" y="427"/>
                      <a:pt x="56" y="427"/>
                    </a:cubicBezTo>
                    <a:lnTo>
                      <a:pt x="2254" y="427"/>
                    </a:lnTo>
                    <a:cubicBezTo>
                      <a:pt x="2282" y="427"/>
                      <a:pt x="2310" y="409"/>
                      <a:pt x="2310" y="372"/>
                    </a:cubicBezTo>
                    <a:lnTo>
                      <a:pt x="2310" y="56"/>
                    </a:lnTo>
                    <a:cubicBezTo>
                      <a:pt x="2310" y="38"/>
                      <a:pt x="2301" y="28"/>
                      <a:pt x="2292" y="10"/>
                    </a:cubicBezTo>
                    <a:cubicBezTo>
                      <a:pt x="2282" y="1"/>
                      <a:pt x="2264" y="1"/>
                      <a:pt x="225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19"/>
              <p:cNvSpPr/>
              <p:nvPr/>
            </p:nvSpPr>
            <p:spPr>
              <a:xfrm>
                <a:off x="950349" y="3505397"/>
                <a:ext cx="173025" cy="24853"/>
              </a:xfrm>
              <a:custGeom>
                <a:avLst/>
                <a:gdLst/>
                <a:ahLst/>
                <a:cxnLst/>
                <a:rect l="l" t="t" r="r" b="b"/>
                <a:pathLst>
                  <a:path w="2200" h="316" extrusionOk="0">
                    <a:moveTo>
                      <a:pt x="1" y="0"/>
                    </a:moveTo>
                    <a:lnTo>
                      <a:pt x="1" y="316"/>
                    </a:lnTo>
                    <a:lnTo>
                      <a:pt x="2199" y="316"/>
                    </a:lnTo>
                    <a:lnTo>
                      <a:pt x="219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19"/>
              <p:cNvSpPr/>
              <p:nvPr/>
            </p:nvSpPr>
            <p:spPr>
              <a:xfrm>
                <a:off x="946024" y="3500285"/>
                <a:ext cx="181754" cy="34369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37" extrusionOk="0">
                    <a:moveTo>
                      <a:pt x="2199" y="121"/>
                    </a:moveTo>
                    <a:lnTo>
                      <a:pt x="2199" y="316"/>
                    </a:lnTo>
                    <a:lnTo>
                      <a:pt x="121" y="316"/>
                    </a:lnTo>
                    <a:lnTo>
                      <a:pt x="121" y="121"/>
                    </a:lnTo>
                    <a:close/>
                    <a:moveTo>
                      <a:pt x="56" y="0"/>
                    </a:moveTo>
                    <a:cubicBezTo>
                      <a:pt x="47" y="0"/>
                      <a:pt x="28" y="10"/>
                      <a:pt x="19" y="19"/>
                    </a:cubicBezTo>
                    <a:cubicBezTo>
                      <a:pt x="10" y="28"/>
                      <a:pt x="0" y="47"/>
                      <a:pt x="0" y="65"/>
                    </a:cubicBezTo>
                    <a:lnTo>
                      <a:pt x="0" y="381"/>
                    </a:lnTo>
                    <a:cubicBezTo>
                      <a:pt x="0" y="408"/>
                      <a:pt x="28" y="436"/>
                      <a:pt x="56" y="436"/>
                    </a:cubicBezTo>
                    <a:lnTo>
                      <a:pt x="2254" y="436"/>
                    </a:lnTo>
                    <a:cubicBezTo>
                      <a:pt x="2282" y="436"/>
                      <a:pt x="2310" y="408"/>
                      <a:pt x="2310" y="381"/>
                    </a:cubicBezTo>
                    <a:lnTo>
                      <a:pt x="2310" y="65"/>
                    </a:lnTo>
                    <a:cubicBezTo>
                      <a:pt x="2310" y="47"/>
                      <a:pt x="2301" y="28"/>
                      <a:pt x="2292" y="19"/>
                    </a:cubicBezTo>
                    <a:cubicBezTo>
                      <a:pt x="2282" y="10"/>
                      <a:pt x="2264" y="0"/>
                      <a:pt x="22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19"/>
              <p:cNvSpPr/>
              <p:nvPr/>
            </p:nvSpPr>
            <p:spPr>
              <a:xfrm>
                <a:off x="1144449" y="3330093"/>
                <a:ext cx="583722" cy="544713"/>
              </a:xfrm>
              <a:custGeom>
                <a:avLst/>
                <a:gdLst/>
                <a:ahLst/>
                <a:cxnLst/>
                <a:rect l="l" t="t" r="r" b="b"/>
                <a:pathLst>
                  <a:path w="7422" h="6926" extrusionOk="0">
                    <a:moveTo>
                      <a:pt x="3714" y="0"/>
                    </a:moveTo>
                    <a:cubicBezTo>
                      <a:pt x="2029" y="0"/>
                      <a:pt x="549" y="1227"/>
                      <a:pt x="288" y="2934"/>
                    </a:cubicBezTo>
                    <a:cubicBezTo>
                      <a:pt x="0" y="4827"/>
                      <a:pt x="1299" y="6599"/>
                      <a:pt x="3182" y="6886"/>
                    </a:cubicBezTo>
                    <a:cubicBezTo>
                      <a:pt x="3359" y="6913"/>
                      <a:pt x="3535" y="6926"/>
                      <a:pt x="3708" y="6926"/>
                    </a:cubicBezTo>
                    <a:cubicBezTo>
                      <a:pt x="5393" y="6926"/>
                      <a:pt x="6874" y="5699"/>
                      <a:pt x="7134" y="3992"/>
                    </a:cubicBezTo>
                    <a:cubicBezTo>
                      <a:pt x="7422" y="2099"/>
                      <a:pt x="6123" y="327"/>
                      <a:pt x="4240" y="40"/>
                    </a:cubicBezTo>
                    <a:cubicBezTo>
                      <a:pt x="4063" y="13"/>
                      <a:pt x="3887" y="0"/>
                      <a:pt x="3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19"/>
              <p:cNvSpPr/>
              <p:nvPr/>
            </p:nvSpPr>
            <p:spPr>
              <a:xfrm>
                <a:off x="1151763" y="3325532"/>
                <a:ext cx="569880" cy="554229"/>
              </a:xfrm>
              <a:custGeom>
                <a:avLst/>
                <a:gdLst/>
                <a:ahLst/>
                <a:cxnLst/>
                <a:rect l="l" t="t" r="r" b="b"/>
                <a:pathLst>
                  <a:path w="7246" h="7047" extrusionOk="0">
                    <a:moveTo>
                      <a:pt x="3618" y="116"/>
                    </a:moveTo>
                    <a:cubicBezTo>
                      <a:pt x="3785" y="116"/>
                      <a:pt x="3961" y="126"/>
                      <a:pt x="4138" y="154"/>
                    </a:cubicBezTo>
                    <a:cubicBezTo>
                      <a:pt x="5038" y="293"/>
                      <a:pt x="5826" y="775"/>
                      <a:pt x="6364" y="1508"/>
                    </a:cubicBezTo>
                    <a:cubicBezTo>
                      <a:pt x="6902" y="2241"/>
                      <a:pt x="7125" y="3141"/>
                      <a:pt x="6986" y="4040"/>
                    </a:cubicBezTo>
                    <a:cubicBezTo>
                      <a:pt x="6725" y="5720"/>
                      <a:pt x="5271" y="6929"/>
                      <a:pt x="3621" y="6929"/>
                    </a:cubicBezTo>
                    <a:cubicBezTo>
                      <a:pt x="3449" y="6929"/>
                      <a:pt x="3274" y="6916"/>
                      <a:pt x="3099" y="6888"/>
                    </a:cubicBezTo>
                    <a:cubicBezTo>
                      <a:pt x="2199" y="6749"/>
                      <a:pt x="1410" y="6267"/>
                      <a:pt x="872" y="5534"/>
                    </a:cubicBezTo>
                    <a:cubicBezTo>
                      <a:pt x="334" y="4801"/>
                      <a:pt x="112" y="3901"/>
                      <a:pt x="251" y="3002"/>
                    </a:cubicBezTo>
                    <a:cubicBezTo>
                      <a:pt x="510" y="1322"/>
                      <a:pt x="1967" y="116"/>
                      <a:pt x="3618" y="116"/>
                    </a:cubicBezTo>
                    <a:close/>
                    <a:moveTo>
                      <a:pt x="3618" y="1"/>
                    </a:moveTo>
                    <a:cubicBezTo>
                      <a:pt x="1910" y="1"/>
                      <a:pt x="408" y="1252"/>
                      <a:pt x="139" y="2983"/>
                    </a:cubicBezTo>
                    <a:cubicBezTo>
                      <a:pt x="0" y="3920"/>
                      <a:pt x="223" y="4848"/>
                      <a:pt x="780" y="5608"/>
                    </a:cubicBezTo>
                    <a:cubicBezTo>
                      <a:pt x="1336" y="6360"/>
                      <a:pt x="2152" y="6861"/>
                      <a:pt x="3089" y="7000"/>
                    </a:cubicBezTo>
                    <a:cubicBezTo>
                      <a:pt x="3266" y="7028"/>
                      <a:pt x="3442" y="7046"/>
                      <a:pt x="3618" y="7046"/>
                    </a:cubicBezTo>
                    <a:cubicBezTo>
                      <a:pt x="5325" y="7046"/>
                      <a:pt x="6837" y="5794"/>
                      <a:pt x="7097" y="4059"/>
                    </a:cubicBezTo>
                    <a:cubicBezTo>
                      <a:pt x="7245" y="3122"/>
                      <a:pt x="7013" y="2194"/>
                      <a:pt x="6457" y="1434"/>
                    </a:cubicBezTo>
                    <a:cubicBezTo>
                      <a:pt x="5900" y="682"/>
                      <a:pt x="5084" y="181"/>
                      <a:pt x="4156" y="42"/>
                    </a:cubicBezTo>
                    <a:cubicBezTo>
                      <a:pt x="3975" y="14"/>
                      <a:pt x="3795" y="1"/>
                      <a:pt x="36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19"/>
              <p:cNvSpPr/>
              <p:nvPr/>
            </p:nvSpPr>
            <p:spPr>
              <a:xfrm>
                <a:off x="1152471" y="3313892"/>
                <a:ext cx="621708" cy="544949"/>
              </a:xfrm>
              <a:custGeom>
                <a:avLst/>
                <a:gdLst/>
                <a:ahLst/>
                <a:cxnLst/>
                <a:rect l="l" t="t" r="r" b="b"/>
                <a:pathLst>
                  <a:path w="7905" h="6929" extrusionOk="0">
                    <a:moveTo>
                      <a:pt x="3948" y="1"/>
                    </a:moveTo>
                    <a:cubicBezTo>
                      <a:pt x="3318" y="1"/>
                      <a:pt x="2680" y="173"/>
                      <a:pt x="2106" y="533"/>
                    </a:cubicBezTo>
                    <a:cubicBezTo>
                      <a:pt x="492" y="1554"/>
                      <a:pt x="1" y="3688"/>
                      <a:pt x="1021" y="5311"/>
                    </a:cubicBezTo>
                    <a:cubicBezTo>
                      <a:pt x="1675" y="6354"/>
                      <a:pt x="2801" y="6929"/>
                      <a:pt x="3955" y="6929"/>
                    </a:cubicBezTo>
                    <a:cubicBezTo>
                      <a:pt x="4586" y="6929"/>
                      <a:pt x="5225" y="6757"/>
                      <a:pt x="5798" y="6396"/>
                    </a:cubicBezTo>
                    <a:cubicBezTo>
                      <a:pt x="7413" y="5376"/>
                      <a:pt x="7904" y="3242"/>
                      <a:pt x="6884" y="1619"/>
                    </a:cubicBezTo>
                    <a:cubicBezTo>
                      <a:pt x="6224" y="575"/>
                      <a:pt x="5099" y="1"/>
                      <a:pt x="394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19"/>
              <p:cNvSpPr/>
              <p:nvPr/>
            </p:nvSpPr>
            <p:spPr>
              <a:xfrm>
                <a:off x="1178739" y="3308938"/>
                <a:ext cx="582306" cy="553993"/>
              </a:xfrm>
              <a:custGeom>
                <a:avLst/>
                <a:gdLst/>
                <a:ahLst/>
                <a:cxnLst/>
                <a:rect l="l" t="t" r="r" b="b"/>
                <a:pathLst>
                  <a:path w="7404" h="7044" extrusionOk="0">
                    <a:moveTo>
                      <a:pt x="3628" y="114"/>
                    </a:moveTo>
                    <a:cubicBezTo>
                      <a:pt x="3795" y="114"/>
                      <a:pt x="3971" y="133"/>
                      <a:pt x="4138" y="160"/>
                    </a:cubicBezTo>
                    <a:cubicBezTo>
                      <a:pt x="5993" y="439"/>
                      <a:pt x="7273" y="2183"/>
                      <a:pt x="6995" y="4038"/>
                    </a:cubicBezTo>
                    <a:cubicBezTo>
                      <a:pt x="6735" y="5718"/>
                      <a:pt x="5280" y="6926"/>
                      <a:pt x="3630" y="6926"/>
                    </a:cubicBezTo>
                    <a:cubicBezTo>
                      <a:pt x="3458" y="6926"/>
                      <a:pt x="3284" y="6913"/>
                      <a:pt x="3108" y="6886"/>
                    </a:cubicBezTo>
                    <a:cubicBezTo>
                      <a:pt x="2208" y="6747"/>
                      <a:pt x="1420" y="6274"/>
                      <a:pt x="882" y="5541"/>
                    </a:cubicBezTo>
                    <a:cubicBezTo>
                      <a:pt x="344" y="4808"/>
                      <a:pt x="121" y="3908"/>
                      <a:pt x="260" y="3008"/>
                    </a:cubicBezTo>
                    <a:cubicBezTo>
                      <a:pt x="520" y="1320"/>
                      <a:pt x="1976" y="114"/>
                      <a:pt x="3628" y="114"/>
                    </a:cubicBezTo>
                    <a:close/>
                    <a:moveTo>
                      <a:pt x="3629" y="0"/>
                    </a:moveTo>
                    <a:cubicBezTo>
                      <a:pt x="1917" y="0"/>
                      <a:pt x="410" y="1247"/>
                      <a:pt x="149" y="2990"/>
                    </a:cubicBezTo>
                    <a:cubicBezTo>
                      <a:pt x="1" y="3918"/>
                      <a:pt x="232" y="4845"/>
                      <a:pt x="789" y="5606"/>
                    </a:cubicBezTo>
                    <a:cubicBezTo>
                      <a:pt x="1346" y="6367"/>
                      <a:pt x="2162" y="6858"/>
                      <a:pt x="3090" y="7007"/>
                    </a:cubicBezTo>
                    <a:cubicBezTo>
                      <a:pt x="3275" y="7034"/>
                      <a:pt x="3451" y="7044"/>
                      <a:pt x="3628" y="7044"/>
                    </a:cubicBezTo>
                    <a:cubicBezTo>
                      <a:pt x="5335" y="7044"/>
                      <a:pt x="6837" y="5791"/>
                      <a:pt x="7106" y="4057"/>
                    </a:cubicBezTo>
                    <a:cubicBezTo>
                      <a:pt x="7403" y="2136"/>
                      <a:pt x="6077" y="337"/>
                      <a:pt x="4156" y="40"/>
                    </a:cubicBezTo>
                    <a:cubicBezTo>
                      <a:pt x="3979" y="13"/>
                      <a:pt x="3803" y="0"/>
                      <a:pt x="36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19"/>
              <p:cNvSpPr/>
              <p:nvPr/>
            </p:nvSpPr>
            <p:spPr>
              <a:xfrm>
                <a:off x="1563950" y="3370439"/>
                <a:ext cx="117578" cy="119701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522" extrusionOk="0">
                    <a:moveTo>
                      <a:pt x="1" y="0"/>
                    </a:moveTo>
                    <a:lnTo>
                      <a:pt x="1494" y="1521"/>
                    </a:lnTo>
                    <a:cubicBezTo>
                      <a:pt x="1197" y="863"/>
                      <a:pt x="678" y="315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19"/>
              <p:cNvSpPr/>
              <p:nvPr/>
            </p:nvSpPr>
            <p:spPr>
              <a:xfrm>
                <a:off x="1555928" y="3363282"/>
                <a:ext cx="132836" cy="133386"/>
              </a:xfrm>
              <a:custGeom>
                <a:avLst/>
                <a:gdLst/>
                <a:ahLst/>
                <a:cxnLst/>
                <a:rect l="l" t="t" r="r" b="b"/>
                <a:pathLst>
                  <a:path w="1689" h="1696" extrusionOk="0">
                    <a:moveTo>
                      <a:pt x="104" y="0"/>
                    </a:moveTo>
                    <a:cubicBezTo>
                      <a:pt x="71" y="0"/>
                      <a:pt x="42" y="20"/>
                      <a:pt x="28" y="54"/>
                    </a:cubicBezTo>
                    <a:cubicBezTo>
                      <a:pt x="1" y="100"/>
                      <a:pt x="19" y="147"/>
                      <a:pt x="65" y="175"/>
                    </a:cubicBezTo>
                    <a:cubicBezTo>
                      <a:pt x="715" y="471"/>
                      <a:pt x="1225" y="991"/>
                      <a:pt x="1513" y="1650"/>
                    </a:cubicBezTo>
                    <a:cubicBezTo>
                      <a:pt x="1531" y="1677"/>
                      <a:pt x="1559" y="1696"/>
                      <a:pt x="1596" y="1696"/>
                    </a:cubicBezTo>
                    <a:lnTo>
                      <a:pt x="1633" y="1696"/>
                    </a:lnTo>
                    <a:cubicBezTo>
                      <a:pt x="1670" y="1668"/>
                      <a:pt x="1689" y="1622"/>
                      <a:pt x="1670" y="1575"/>
                    </a:cubicBezTo>
                    <a:cubicBezTo>
                      <a:pt x="1364" y="889"/>
                      <a:pt x="826" y="332"/>
                      <a:pt x="140" y="8"/>
                    </a:cubicBezTo>
                    <a:cubicBezTo>
                      <a:pt x="128" y="3"/>
                      <a:pt x="116" y="0"/>
                      <a:pt x="1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19"/>
              <p:cNvSpPr/>
              <p:nvPr/>
            </p:nvSpPr>
            <p:spPr>
              <a:xfrm>
                <a:off x="1990058" y="3317117"/>
                <a:ext cx="47503" cy="47503"/>
              </a:xfrm>
              <a:custGeom>
                <a:avLst/>
                <a:gdLst/>
                <a:ahLst/>
                <a:cxnLst/>
                <a:rect l="l" t="t" r="r" b="b"/>
                <a:pathLst>
                  <a:path w="604" h="604" extrusionOk="0">
                    <a:moveTo>
                      <a:pt x="158" y="1"/>
                    </a:moveTo>
                    <a:lnTo>
                      <a:pt x="0" y="437"/>
                    </a:lnTo>
                    <a:lnTo>
                      <a:pt x="436" y="604"/>
                    </a:lnTo>
                    <a:lnTo>
                      <a:pt x="603" y="159"/>
                    </a:lnTo>
                    <a:lnTo>
                      <a:pt x="15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19"/>
              <p:cNvSpPr/>
              <p:nvPr/>
            </p:nvSpPr>
            <p:spPr>
              <a:xfrm>
                <a:off x="1277991" y="3581212"/>
                <a:ext cx="151790" cy="76524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973" extrusionOk="0">
                    <a:moveTo>
                      <a:pt x="965" y="1"/>
                    </a:moveTo>
                    <a:cubicBezTo>
                      <a:pt x="427" y="1"/>
                      <a:pt x="0" y="437"/>
                      <a:pt x="0" y="966"/>
                    </a:cubicBezTo>
                    <a:cubicBezTo>
                      <a:pt x="0" y="970"/>
                      <a:pt x="483" y="973"/>
                      <a:pt x="965" y="973"/>
                    </a:cubicBezTo>
                    <a:cubicBezTo>
                      <a:pt x="1447" y="973"/>
                      <a:pt x="1930" y="970"/>
                      <a:pt x="1930" y="966"/>
                    </a:cubicBezTo>
                    <a:cubicBezTo>
                      <a:pt x="1930" y="437"/>
                      <a:pt x="1494" y="1"/>
                      <a:pt x="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19"/>
              <p:cNvSpPr/>
              <p:nvPr/>
            </p:nvSpPr>
            <p:spPr>
              <a:xfrm>
                <a:off x="1272879" y="3576887"/>
                <a:ext cx="161306" cy="85411"/>
              </a:xfrm>
              <a:custGeom>
                <a:avLst/>
                <a:gdLst/>
                <a:ahLst/>
                <a:cxnLst/>
                <a:rect l="l" t="t" r="r" b="b"/>
                <a:pathLst>
                  <a:path w="2051" h="1086" extrusionOk="0">
                    <a:moveTo>
                      <a:pt x="1030" y="112"/>
                    </a:moveTo>
                    <a:cubicBezTo>
                      <a:pt x="1512" y="112"/>
                      <a:pt x="1902" y="492"/>
                      <a:pt x="1930" y="965"/>
                    </a:cubicBezTo>
                    <a:lnTo>
                      <a:pt x="121" y="965"/>
                    </a:lnTo>
                    <a:cubicBezTo>
                      <a:pt x="149" y="492"/>
                      <a:pt x="548" y="112"/>
                      <a:pt x="1030" y="112"/>
                    </a:cubicBezTo>
                    <a:close/>
                    <a:moveTo>
                      <a:pt x="1030" y="0"/>
                    </a:moveTo>
                    <a:cubicBezTo>
                      <a:pt x="464" y="0"/>
                      <a:pt x="0" y="455"/>
                      <a:pt x="0" y="1021"/>
                    </a:cubicBezTo>
                    <a:cubicBezTo>
                      <a:pt x="0" y="1076"/>
                      <a:pt x="0" y="1076"/>
                      <a:pt x="408" y="1086"/>
                    </a:cubicBezTo>
                    <a:lnTo>
                      <a:pt x="1132" y="1086"/>
                    </a:lnTo>
                    <a:cubicBezTo>
                      <a:pt x="2050" y="1086"/>
                      <a:pt x="2050" y="1086"/>
                      <a:pt x="2050" y="1021"/>
                    </a:cubicBezTo>
                    <a:cubicBezTo>
                      <a:pt x="2050" y="455"/>
                      <a:pt x="1587" y="0"/>
                      <a:pt x="10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19"/>
              <p:cNvSpPr/>
              <p:nvPr/>
            </p:nvSpPr>
            <p:spPr>
              <a:xfrm>
                <a:off x="1310787" y="3484241"/>
                <a:ext cx="86198" cy="8690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105" extrusionOk="0">
                    <a:moveTo>
                      <a:pt x="548" y="0"/>
                    </a:moveTo>
                    <a:cubicBezTo>
                      <a:pt x="251" y="0"/>
                      <a:pt x="1" y="251"/>
                      <a:pt x="1" y="548"/>
                    </a:cubicBezTo>
                    <a:cubicBezTo>
                      <a:pt x="1" y="854"/>
                      <a:pt x="251" y="1104"/>
                      <a:pt x="548" y="1104"/>
                    </a:cubicBezTo>
                    <a:cubicBezTo>
                      <a:pt x="854" y="1104"/>
                      <a:pt x="1095" y="854"/>
                      <a:pt x="1095" y="548"/>
                    </a:cubicBezTo>
                    <a:cubicBezTo>
                      <a:pt x="1095" y="251"/>
                      <a:pt x="854" y="0"/>
                      <a:pt x="54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19"/>
              <p:cNvSpPr/>
              <p:nvPr/>
            </p:nvSpPr>
            <p:spPr>
              <a:xfrm>
                <a:off x="1306383" y="3479837"/>
                <a:ext cx="95714" cy="95635"/>
              </a:xfrm>
              <a:custGeom>
                <a:avLst/>
                <a:gdLst/>
                <a:ahLst/>
                <a:cxnLst/>
                <a:rect l="l" t="t" r="r" b="b"/>
                <a:pathLst>
                  <a:path w="1217" h="1216" extrusionOk="0">
                    <a:moveTo>
                      <a:pt x="604" y="121"/>
                    </a:moveTo>
                    <a:cubicBezTo>
                      <a:pt x="882" y="121"/>
                      <a:pt x="1096" y="334"/>
                      <a:pt x="1096" y="604"/>
                    </a:cubicBezTo>
                    <a:cubicBezTo>
                      <a:pt x="1096" y="882"/>
                      <a:pt x="882" y="1095"/>
                      <a:pt x="604" y="1095"/>
                    </a:cubicBezTo>
                    <a:cubicBezTo>
                      <a:pt x="335" y="1095"/>
                      <a:pt x="122" y="882"/>
                      <a:pt x="122" y="604"/>
                    </a:cubicBezTo>
                    <a:cubicBezTo>
                      <a:pt x="122" y="334"/>
                      <a:pt x="335" y="121"/>
                      <a:pt x="604" y="121"/>
                    </a:cubicBezTo>
                    <a:close/>
                    <a:moveTo>
                      <a:pt x="604" y="1"/>
                    </a:moveTo>
                    <a:cubicBezTo>
                      <a:pt x="270" y="1"/>
                      <a:pt x="1" y="279"/>
                      <a:pt x="1" y="613"/>
                    </a:cubicBezTo>
                    <a:cubicBezTo>
                      <a:pt x="1" y="947"/>
                      <a:pt x="270" y="1216"/>
                      <a:pt x="604" y="1216"/>
                    </a:cubicBezTo>
                    <a:cubicBezTo>
                      <a:pt x="938" y="1216"/>
                      <a:pt x="1216" y="947"/>
                      <a:pt x="1216" y="613"/>
                    </a:cubicBezTo>
                    <a:cubicBezTo>
                      <a:pt x="1216" y="279"/>
                      <a:pt x="938" y="1"/>
                      <a:pt x="6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19"/>
              <p:cNvSpPr/>
              <p:nvPr/>
            </p:nvSpPr>
            <p:spPr>
              <a:xfrm>
                <a:off x="1499775" y="3581212"/>
                <a:ext cx="152576" cy="76524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973" extrusionOk="0">
                    <a:moveTo>
                      <a:pt x="965" y="1"/>
                    </a:moveTo>
                    <a:cubicBezTo>
                      <a:pt x="436" y="1"/>
                      <a:pt x="0" y="437"/>
                      <a:pt x="0" y="966"/>
                    </a:cubicBezTo>
                    <a:cubicBezTo>
                      <a:pt x="0" y="970"/>
                      <a:pt x="485" y="973"/>
                      <a:pt x="970" y="973"/>
                    </a:cubicBezTo>
                    <a:cubicBezTo>
                      <a:pt x="1454" y="973"/>
                      <a:pt x="1939" y="970"/>
                      <a:pt x="1939" y="966"/>
                    </a:cubicBezTo>
                    <a:cubicBezTo>
                      <a:pt x="1939" y="437"/>
                      <a:pt x="1503" y="1"/>
                      <a:pt x="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19"/>
              <p:cNvSpPr/>
              <p:nvPr/>
            </p:nvSpPr>
            <p:spPr>
              <a:xfrm>
                <a:off x="1495370" y="3576887"/>
                <a:ext cx="161306" cy="85411"/>
              </a:xfrm>
              <a:custGeom>
                <a:avLst/>
                <a:gdLst/>
                <a:ahLst/>
                <a:cxnLst/>
                <a:rect l="l" t="t" r="r" b="b"/>
                <a:pathLst>
                  <a:path w="2051" h="1086" extrusionOk="0">
                    <a:moveTo>
                      <a:pt x="1030" y="112"/>
                    </a:moveTo>
                    <a:cubicBezTo>
                      <a:pt x="1503" y="112"/>
                      <a:pt x="1902" y="492"/>
                      <a:pt x="1930" y="965"/>
                    </a:cubicBezTo>
                    <a:lnTo>
                      <a:pt x="121" y="965"/>
                    </a:lnTo>
                    <a:cubicBezTo>
                      <a:pt x="149" y="492"/>
                      <a:pt x="548" y="112"/>
                      <a:pt x="1030" y="112"/>
                    </a:cubicBezTo>
                    <a:close/>
                    <a:moveTo>
                      <a:pt x="1021" y="0"/>
                    </a:moveTo>
                    <a:cubicBezTo>
                      <a:pt x="464" y="0"/>
                      <a:pt x="1" y="455"/>
                      <a:pt x="1" y="1021"/>
                    </a:cubicBezTo>
                    <a:cubicBezTo>
                      <a:pt x="1" y="1076"/>
                      <a:pt x="1" y="1076"/>
                      <a:pt x="399" y="1086"/>
                    </a:cubicBezTo>
                    <a:lnTo>
                      <a:pt x="1132" y="1086"/>
                    </a:lnTo>
                    <a:cubicBezTo>
                      <a:pt x="2051" y="1086"/>
                      <a:pt x="2051" y="1086"/>
                      <a:pt x="2051" y="1021"/>
                    </a:cubicBezTo>
                    <a:cubicBezTo>
                      <a:pt x="2051" y="455"/>
                      <a:pt x="1587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19"/>
              <p:cNvSpPr/>
              <p:nvPr/>
            </p:nvSpPr>
            <p:spPr>
              <a:xfrm>
                <a:off x="1533278" y="3484241"/>
                <a:ext cx="86198" cy="8690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105" extrusionOk="0">
                    <a:moveTo>
                      <a:pt x="548" y="0"/>
                    </a:moveTo>
                    <a:cubicBezTo>
                      <a:pt x="251" y="0"/>
                      <a:pt x="1" y="251"/>
                      <a:pt x="1" y="557"/>
                    </a:cubicBezTo>
                    <a:cubicBezTo>
                      <a:pt x="1" y="854"/>
                      <a:pt x="242" y="1104"/>
                      <a:pt x="548" y="1104"/>
                    </a:cubicBezTo>
                    <a:cubicBezTo>
                      <a:pt x="854" y="1104"/>
                      <a:pt x="1096" y="854"/>
                      <a:pt x="1096" y="557"/>
                    </a:cubicBezTo>
                    <a:cubicBezTo>
                      <a:pt x="1096" y="251"/>
                      <a:pt x="854" y="0"/>
                      <a:pt x="54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19"/>
              <p:cNvSpPr/>
              <p:nvPr/>
            </p:nvSpPr>
            <p:spPr>
              <a:xfrm>
                <a:off x="1528952" y="3479837"/>
                <a:ext cx="95635" cy="95635"/>
              </a:xfrm>
              <a:custGeom>
                <a:avLst/>
                <a:gdLst/>
                <a:ahLst/>
                <a:cxnLst/>
                <a:rect l="l" t="t" r="r" b="b"/>
                <a:pathLst>
                  <a:path w="1216" h="1216" extrusionOk="0">
                    <a:moveTo>
                      <a:pt x="603" y="121"/>
                    </a:moveTo>
                    <a:cubicBezTo>
                      <a:pt x="872" y="121"/>
                      <a:pt x="1095" y="334"/>
                      <a:pt x="1095" y="604"/>
                    </a:cubicBezTo>
                    <a:cubicBezTo>
                      <a:pt x="1095" y="882"/>
                      <a:pt x="872" y="1095"/>
                      <a:pt x="603" y="1095"/>
                    </a:cubicBezTo>
                    <a:cubicBezTo>
                      <a:pt x="334" y="1095"/>
                      <a:pt x="112" y="882"/>
                      <a:pt x="112" y="604"/>
                    </a:cubicBezTo>
                    <a:cubicBezTo>
                      <a:pt x="112" y="334"/>
                      <a:pt x="334" y="121"/>
                      <a:pt x="603" y="121"/>
                    </a:cubicBezTo>
                    <a:close/>
                    <a:moveTo>
                      <a:pt x="603" y="1"/>
                    </a:moveTo>
                    <a:cubicBezTo>
                      <a:pt x="269" y="1"/>
                      <a:pt x="0" y="279"/>
                      <a:pt x="0" y="613"/>
                    </a:cubicBezTo>
                    <a:cubicBezTo>
                      <a:pt x="0" y="947"/>
                      <a:pt x="269" y="1216"/>
                      <a:pt x="603" y="1216"/>
                    </a:cubicBezTo>
                    <a:cubicBezTo>
                      <a:pt x="937" y="1216"/>
                      <a:pt x="1216" y="947"/>
                      <a:pt x="1216" y="613"/>
                    </a:cubicBezTo>
                    <a:cubicBezTo>
                      <a:pt x="1216" y="279"/>
                      <a:pt x="937" y="1"/>
                      <a:pt x="6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19"/>
              <p:cNvSpPr/>
              <p:nvPr/>
            </p:nvSpPr>
            <p:spPr>
              <a:xfrm>
                <a:off x="1374962" y="3594346"/>
                <a:ext cx="172317" cy="86512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1100" extrusionOk="0">
                    <a:moveTo>
                      <a:pt x="1096" y="1"/>
                    </a:moveTo>
                    <a:cubicBezTo>
                      <a:pt x="493" y="1"/>
                      <a:pt x="1" y="493"/>
                      <a:pt x="1" y="1096"/>
                    </a:cubicBezTo>
                    <a:cubicBezTo>
                      <a:pt x="1" y="1096"/>
                      <a:pt x="974" y="1100"/>
                      <a:pt x="1623" y="1100"/>
                    </a:cubicBezTo>
                    <a:cubicBezTo>
                      <a:pt x="1947" y="1100"/>
                      <a:pt x="2190" y="1099"/>
                      <a:pt x="2190" y="1096"/>
                    </a:cubicBezTo>
                    <a:cubicBezTo>
                      <a:pt x="2190" y="493"/>
                      <a:pt x="1699" y="1"/>
                      <a:pt x="109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19"/>
              <p:cNvSpPr/>
              <p:nvPr/>
            </p:nvSpPr>
            <p:spPr>
              <a:xfrm>
                <a:off x="1370637" y="3590021"/>
                <a:ext cx="180968" cy="95635"/>
              </a:xfrm>
              <a:custGeom>
                <a:avLst/>
                <a:gdLst/>
                <a:ahLst/>
                <a:cxnLst/>
                <a:rect l="l" t="t" r="r" b="b"/>
                <a:pathLst>
                  <a:path w="2301" h="1216" extrusionOk="0">
                    <a:moveTo>
                      <a:pt x="1151" y="112"/>
                    </a:moveTo>
                    <a:cubicBezTo>
                      <a:pt x="1707" y="112"/>
                      <a:pt x="2162" y="548"/>
                      <a:pt x="2190" y="1095"/>
                    </a:cubicBezTo>
                    <a:lnTo>
                      <a:pt x="112" y="1095"/>
                    </a:lnTo>
                    <a:cubicBezTo>
                      <a:pt x="139" y="548"/>
                      <a:pt x="594" y="112"/>
                      <a:pt x="1151" y="112"/>
                    </a:cubicBezTo>
                    <a:close/>
                    <a:moveTo>
                      <a:pt x="1151" y="0"/>
                    </a:moveTo>
                    <a:cubicBezTo>
                      <a:pt x="510" y="0"/>
                      <a:pt x="0" y="511"/>
                      <a:pt x="0" y="1151"/>
                    </a:cubicBezTo>
                    <a:cubicBezTo>
                      <a:pt x="0" y="1206"/>
                      <a:pt x="0" y="1206"/>
                      <a:pt x="446" y="1216"/>
                    </a:cubicBezTo>
                    <a:lnTo>
                      <a:pt x="1271" y="1216"/>
                    </a:lnTo>
                    <a:cubicBezTo>
                      <a:pt x="2301" y="1216"/>
                      <a:pt x="2301" y="1216"/>
                      <a:pt x="2301" y="1151"/>
                    </a:cubicBezTo>
                    <a:cubicBezTo>
                      <a:pt x="2301" y="511"/>
                      <a:pt x="1791" y="0"/>
                      <a:pt x="11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19"/>
              <p:cNvSpPr/>
              <p:nvPr/>
            </p:nvSpPr>
            <p:spPr>
              <a:xfrm>
                <a:off x="1412949" y="3484241"/>
                <a:ext cx="97837" cy="98545"/>
              </a:xfrm>
              <a:custGeom>
                <a:avLst/>
                <a:gdLst/>
                <a:ahLst/>
                <a:cxnLst/>
                <a:rect l="l" t="t" r="r" b="b"/>
                <a:pathLst>
                  <a:path w="1244" h="1253" extrusionOk="0">
                    <a:moveTo>
                      <a:pt x="622" y="0"/>
                    </a:moveTo>
                    <a:cubicBezTo>
                      <a:pt x="279" y="0"/>
                      <a:pt x="0" y="278"/>
                      <a:pt x="0" y="622"/>
                    </a:cubicBezTo>
                    <a:cubicBezTo>
                      <a:pt x="0" y="974"/>
                      <a:pt x="279" y="1253"/>
                      <a:pt x="622" y="1253"/>
                    </a:cubicBezTo>
                    <a:cubicBezTo>
                      <a:pt x="965" y="1253"/>
                      <a:pt x="1243" y="974"/>
                      <a:pt x="1243" y="622"/>
                    </a:cubicBezTo>
                    <a:cubicBezTo>
                      <a:pt x="1243" y="278"/>
                      <a:pt x="965" y="0"/>
                      <a:pt x="6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19"/>
              <p:cNvSpPr/>
              <p:nvPr/>
            </p:nvSpPr>
            <p:spPr>
              <a:xfrm>
                <a:off x="1407837" y="3479837"/>
                <a:ext cx="107354" cy="107354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65" extrusionOk="0">
                    <a:moveTo>
                      <a:pt x="687" y="121"/>
                    </a:moveTo>
                    <a:cubicBezTo>
                      <a:pt x="993" y="121"/>
                      <a:pt x="1253" y="372"/>
                      <a:pt x="1253" y="678"/>
                    </a:cubicBezTo>
                    <a:cubicBezTo>
                      <a:pt x="1253" y="993"/>
                      <a:pt x="993" y="1244"/>
                      <a:pt x="687" y="1244"/>
                    </a:cubicBezTo>
                    <a:cubicBezTo>
                      <a:pt x="371" y="1244"/>
                      <a:pt x="121" y="993"/>
                      <a:pt x="121" y="678"/>
                    </a:cubicBezTo>
                    <a:cubicBezTo>
                      <a:pt x="121" y="372"/>
                      <a:pt x="371" y="121"/>
                      <a:pt x="687" y="121"/>
                    </a:cubicBezTo>
                    <a:close/>
                    <a:moveTo>
                      <a:pt x="687" y="1"/>
                    </a:moveTo>
                    <a:cubicBezTo>
                      <a:pt x="307" y="1"/>
                      <a:pt x="0" y="307"/>
                      <a:pt x="0" y="678"/>
                    </a:cubicBezTo>
                    <a:cubicBezTo>
                      <a:pt x="0" y="1058"/>
                      <a:pt x="307" y="1364"/>
                      <a:pt x="687" y="1364"/>
                    </a:cubicBezTo>
                    <a:cubicBezTo>
                      <a:pt x="1058" y="1364"/>
                      <a:pt x="1364" y="1058"/>
                      <a:pt x="1364" y="678"/>
                    </a:cubicBezTo>
                    <a:cubicBezTo>
                      <a:pt x="1364" y="307"/>
                      <a:pt x="1058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19"/>
              <p:cNvSpPr/>
              <p:nvPr/>
            </p:nvSpPr>
            <p:spPr>
              <a:xfrm>
                <a:off x="1985653" y="3311847"/>
                <a:ext cx="57019" cy="56469"/>
              </a:xfrm>
              <a:custGeom>
                <a:avLst/>
                <a:gdLst/>
                <a:ahLst/>
                <a:cxnLst/>
                <a:rect l="l" t="t" r="r" b="b"/>
                <a:pathLst>
                  <a:path w="725" h="718" extrusionOk="0">
                    <a:moveTo>
                      <a:pt x="251" y="133"/>
                    </a:moveTo>
                    <a:lnTo>
                      <a:pt x="585" y="253"/>
                    </a:lnTo>
                    <a:lnTo>
                      <a:pt x="464" y="587"/>
                    </a:lnTo>
                    <a:lnTo>
                      <a:pt x="130" y="467"/>
                    </a:lnTo>
                    <a:lnTo>
                      <a:pt x="251" y="133"/>
                    </a:lnTo>
                    <a:close/>
                    <a:moveTo>
                      <a:pt x="223" y="0"/>
                    </a:moveTo>
                    <a:cubicBezTo>
                      <a:pt x="195" y="0"/>
                      <a:pt x="175" y="17"/>
                      <a:pt x="168" y="40"/>
                    </a:cubicBezTo>
                    <a:lnTo>
                      <a:pt x="1" y="485"/>
                    </a:lnTo>
                    <a:cubicBezTo>
                      <a:pt x="1" y="495"/>
                      <a:pt x="1" y="513"/>
                      <a:pt x="1" y="522"/>
                    </a:cubicBezTo>
                    <a:cubicBezTo>
                      <a:pt x="10" y="541"/>
                      <a:pt x="19" y="550"/>
                      <a:pt x="38" y="559"/>
                    </a:cubicBezTo>
                    <a:lnTo>
                      <a:pt x="483" y="717"/>
                    </a:lnTo>
                    <a:lnTo>
                      <a:pt x="501" y="717"/>
                    </a:lnTo>
                    <a:cubicBezTo>
                      <a:pt x="520" y="717"/>
                      <a:pt x="548" y="708"/>
                      <a:pt x="557" y="680"/>
                    </a:cubicBezTo>
                    <a:lnTo>
                      <a:pt x="715" y="235"/>
                    </a:lnTo>
                    <a:cubicBezTo>
                      <a:pt x="724" y="207"/>
                      <a:pt x="715" y="179"/>
                      <a:pt x="678" y="161"/>
                    </a:cubicBezTo>
                    <a:lnTo>
                      <a:pt x="242" y="3"/>
                    </a:lnTo>
                    <a:cubicBezTo>
                      <a:pt x="235" y="1"/>
                      <a:pt x="229" y="0"/>
                      <a:pt x="2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9"/>
              <p:cNvSpPr/>
              <p:nvPr/>
            </p:nvSpPr>
            <p:spPr>
              <a:xfrm>
                <a:off x="1707716" y="3340239"/>
                <a:ext cx="302085" cy="134566"/>
              </a:xfrm>
              <a:custGeom>
                <a:avLst/>
                <a:gdLst/>
                <a:ahLst/>
                <a:cxnLst/>
                <a:rect l="l" t="t" r="r" b="b"/>
                <a:pathLst>
                  <a:path w="3841" h="1711" extrusionOk="0">
                    <a:moveTo>
                      <a:pt x="3769" y="0"/>
                    </a:moveTo>
                    <a:cubicBezTo>
                      <a:pt x="3762" y="0"/>
                      <a:pt x="3754" y="1"/>
                      <a:pt x="3748" y="4"/>
                    </a:cubicBezTo>
                    <a:lnTo>
                      <a:pt x="37" y="1599"/>
                    </a:lnTo>
                    <a:cubicBezTo>
                      <a:pt x="9" y="1618"/>
                      <a:pt x="0" y="1655"/>
                      <a:pt x="9" y="1683"/>
                    </a:cubicBezTo>
                    <a:cubicBezTo>
                      <a:pt x="19" y="1701"/>
                      <a:pt x="37" y="1711"/>
                      <a:pt x="65" y="1711"/>
                    </a:cubicBezTo>
                    <a:lnTo>
                      <a:pt x="84" y="1711"/>
                    </a:lnTo>
                    <a:lnTo>
                      <a:pt x="3794" y="115"/>
                    </a:lnTo>
                    <a:cubicBezTo>
                      <a:pt x="3822" y="106"/>
                      <a:pt x="3841" y="69"/>
                      <a:pt x="3822" y="41"/>
                    </a:cubicBezTo>
                    <a:cubicBezTo>
                      <a:pt x="3815" y="12"/>
                      <a:pt x="3792" y="0"/>
                      <a:pt x="37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" name="Google Shape;513;p20"/>
          <p:cNvGrpSpPr/>
          <p:nvPr/>
        </p:nvGrpSpPr>
        <p:grpSpPr>
          <a:xfrm>
            <a:off x="518850" y="392550"/>
            <a:ext cx="8106300" cy="4358400"/>
            <a:chOff x="518850" y="392550"/>
            <a:chExt cx="8106300" cy="4358400"/>
          </a:xfrm>
        </p:grpSpPr>
        <p:grpSp>
          <p:nvGrpSpPr>
            <p:cNvPr id="514" name="Google Shape;514;p20"/>
            <p:cNvGrpSpPr/>
            <p:nvPr/>
          </p:nvGrpSpPr>
          <p:grpSpPr>
            <a:xfrm>
              <a:off x="518850" y="392550"/>
              <a:ext cx="8106300" cy="396000"/>
              <a:chOff x="518850" y="385283"/>
              <a:chExt cx="8106300" cy="396000"/>
            </a:xfrm>
          </p:grpSpPr>
          <p:cxnSp>
            <p:nvCxnSpPr>
              <p:cNvPr id="515" name="Google Shape;515;p20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6" name="Google Shape;516;p20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517" name="Google Shape;517;p20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518" name="Google Shape;518;p20"/>
            <p:cNvGrpSpPr/>
            <p:nvPr/>
          </p:nvGrpSpPr>
          <p:grpSpPr>
            <a:xfrm rot="10800000">
              <a:off x="518850" y="4354950"/>
              <a:ext cx="8106300" cy="396000"/>
              <a:chOff x="518850" y="385283"/>
              <a:chExt cx="8106300" cy="396000"/>
            </a:xfrm>
          </p:grpSpPr>
          <p:cxnSp>
            <p:nvCxnSpPr>
              <p:cNvPr id="519" name="Google Shape;519;p20"/>
              <p:cNvCxnSpPr/>
              <p:nvPr/>
            </p:nvCxnSpPr>
            <p:spPr>
              <a:xfrm>
                <a:off x="518850" y="390575"/>
                <a:ext cx="81063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0" name="Google Shape;520;p20"/>
              <p:cNvCxnSpPr/>
              <p:nvPr/>
            </p:nvCxnSpPr>
            <p:spPr>
              <a:xfrm>
                <a:off x="5188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cxnSp>
            <p:nvCxnSpPr>
              <p:cNvPr id="521" name="Google Shape;521;p20"/>
              <p:cNvCxnSpPr/>
              <p:nvPr/>
            </p:nvCxnSpPr>
            <p:spPr>
              <a:xfrm>
                <a:off x="8625150" y="385283"/>
                <a:ext cx="0" cy="396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  <p:grpSp>
        <p:nvGrpSpPr>
          <p:cNvPr id="522" name="Google Shape;522;p20"/>
          <p:cNvGrpSpPr/>
          <p:nvPr/>
        </p:nvGrpSpPr>
        <p:grpSpPr>
          <a:xfrm>
            <a:off x="5441862" y="1343334"/>
            <a:ext cx="2955370" cy="2456833"/>
            <a:chOff x="5475412" y="1860275"/>
            <a:chExt cx="2955370" cy="2456833"/>
          </a:xfrm>
        </p:grpSpPr>
        <p:sp>
          <p:nvSpPr>
            <p:cNvPr id="523" name="Google Shape;523;p20"/>
            <p:cNvSpPr/>
            <p:nvPr/>
          </p:nvSpPr>
          <p:spPr>
            <a:xfrm>
              <a:off x="5581433" y="2425462"/>
              <a:ext cx="115169" cy="115739"/>
            </a:xfrm>
            <a:custGeom>
              <a:avLst/>
              <a:gdLst/>
              <a:ahLst/>
              <a:cxnLst/>
              <a:rect l="l" t="t" r="r" b="b"/>
              <a:pathLst>
                <a:path w="2023" h="2033" extrusionOk="0">
                  <a:moveTo>
                    <a:pt x="1011" y="186"/>
                  </a:moveTo>
                  <a:lnTo>
                    <a:pt x="1299" y="706"/>
                  </a:lnTo>
                  <a:cubicBezTo>
                    <a:pt x="1299" y="715"/>
                    <a:pt x="1308" y="724"/>
                    <a:pt x="1318" y="734"/>
                  </a:cubicBezTo>
                  <a:lnTo>
                    <a:pt x="1846" y="1021"/>
                  </a:lnTo>
                  <a:lnTo>
                    <a:pt x="1318" y="1309"/>
                  </a:lnTo>
                  <a:cubicBezTo>
                    <a:pt x="1308" y="1309"/>
                    <a:pt x="1299" y="1318"/>
                    <a:pt x="1299" y="1327"/>
                  </a:cubicBezTo>
                  <a:lnTo>
                    <a:pt x="1011" y="1856"/>
                  </a:lnTo>
                  <a:lnTo>
                    <a:pt x="724" y="1327"/>
                  </a:lnTo>
                  <a:cubicBezTo>
                    <a:pt x="715" y="1318"/>
                    <a:pt x="705" y="1309"/>
                    <a:pt x="696" y="1299"/>
                  </a:cubicBezTo>
                  <a:lnTo>
                    <a:pt x="177" y="1021"/>
                  </a:lnTo>
                  <a:lnTo>
                    <a:pt x="696" y="734"/>
                  </a:lnTo>
                  <a:cubicBezTo>
                    <a:pt x="705" y="724"/>
                    <a:pt x="715" y="715"/>
                    <a:pt x="724" y="706"/>
                  </a:cubicBezTo>
                  <a:lnTo>
                    <a:pt x="1011" y="186"/>
                  </a:lnTo>
                  <a:close/>
                  <a:moveTo>
                    <a:pt x="1011" y="1"/>
                  </a:moveTo>
                  <a:cubicBezTo>
                    <a:pt x="993" y="1"/>
                    <a:pt x="974" y="19"/>
                    <a:pt x="956" y="38"/>
                  </a:cubicBezTo>
                  <a:lnTo>
                    <a:pt x="631" y="641"/>
                  </a:lnTo>
                  <a:lnTo>
                    <a:pt x="28" y="965"/>
                  </a:lnTo>
                  <a:cubicBezTo>
                    <a:pt x="10" y="975"/>
                    <a:pt x="0" y="993"/>
                    <a:pt x="0" y="1012"/>
                  </a:cubicBezTo>
                  <a:cubicBezTo>
                    <a:pt x="0" y="1040"/>
                    <a:pt x="10" y="1058"/>
                    <a:pt x="28" y="1068"/>
                  </a:cubicBezTo>
                  <a:lnTo>
                    <a:pt x="631" y="1401"/>
                  </a:lnTo>
                  <a:lnTo>
                    <a:pt x="956" y="2004"/>
                  </a:lnTo>
                  <a:cubicBezTo>
                    <a:pt x="965" y="2023"/>
                    <a:pt x="984" y="2032"/>
                    <a:pt x="1011" y="2032"/>
                  </a:cubicBezTo>
                  <a:cubicBezTo>
                    <a:pt x="1030" y="2032"/>
                    <a:pt x="1049" y="2023"/>
                    <a:pt x="1058" y="2004"/>
                  </a:cubicBezTo>
                  <a:lnTo>
                    <a:pt x="1392" y="1401"/>
                  </a:lnTo>
                  <a:lnTo>
                    <a:pt x="1995" y="1068"/>
                  </a:lnTo>
                  <a:cubicBezTo>
                    <a:pt x="2013" y="1058"/>
                    <a:pt x="2023" y="1040"/>
                    <a:pt x="2023" y="1021"/>
                  </a:cubicBezTo>
                  <a:cubicBezTo>
                    <a:pt x="2023" y="1003"/>
                    <a:pt x="2013" y="984"/>
                    <a:pt x="1995" y="965"/>
                  </a:cubicBezTo>
                  <a:lnTo>
                    <a:pt x="1392" y="641"/>
                  </a:lnTo>
                  <a:lnTo>
                    <a:pt x="1067" y="38"/>
                  </a:lnTo>
                  <a:cubicBezTo>
                    <a:pt x="1049" y="19"/>
                    <a:pt x="1030" y="1"/>
                    <a:pt x="10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8233235" y="2755955"/>
              <a:ext cx="67690" cy="67633"/>
            </a:xfrm>
            <a:custGeom>
              <a:avLst/>
              <a:gdLst/>
              <a:ahLst/>
              <a:cxnLst/>
              <a:rect l="l" t="t" r="r" b="b"/>
              <a:pathLst>
                <a:path w="1189" h="1188" extrusionOk="0">
                  <a:moveTo>
                    <a:pt x="594" y="177"/>
                  </a:moveTo>
                  <a:lnTo>
                    <a:pt x="734" y="436"/>
                  </a:lnTo>
                  <a:cubicBezTo>
                    <a:pt x="743" y="446"/>
                    <a:pt x="752" y="455"/>
                    <a:pt x="761" y="455"/>
                  </a:cubicBezTo>
                  <a:lnTo>
                    <a:pt x="1012" y="594"/>
                  </a:lnTo>
                  <a:lnTo>
                    <a:pt x="752" y="733"/>
                  </a:lnTo>
                  <a:cubicBezTo>
                    <a:pt x="743" y="743"/>
                    <a:pt x="743" y="752"/>
                    <a:pt x="734" y="761"/>
                  </a:cubicBezTo>
                  <a:lnTo>
                    <a:pt x="594" y="1012"/>
                  </a:lnTo>
                  <a:lnTo>
                    <a:pt x="455" y="761"/>
                  </a:lnTo>
                  <a:cubicBezTo>
                    <a:pt x="446" y="752"/>
                    <a:pt x="437" y="743"/>
                    <a:pt x="427" y="733"/>
                  </a:cubicBezTo>
                  <a:lnTo>
                    <a:pt x="177" y="594"/>
                  </a:lnTo>
                  <a:lnTo>
                    <a:pt x="437" y="455"/>
                  </a:lnTo>
                  <a:cubicBezTo>
                    <a:pt x="446" y="446"/>
                    <a:pt x="446" y="446"/>
                    <a:pt x="455" y="436"/>
                  </a:cubicBezTo>
                  <a:lnTo>
                    <a:pt x="594" y="177"/>
                  </a:lnTo>
                  <a:close/>
                  <a:moveTo>
                    <a:pt x="594" y="0"/>
                  </a:moveTo>
                  <a:cubicBezTo>
                    <a:pt x="576" y="0"/>
                    <a:pt x="557" y="10"/>
                    <a:pt x="548" y="28"/>
                  </a:cubicBezTo>
                  <a:lnTo>
                    <a:pt x="362" y="362"/>
                  </a:lnTo>
                  <a:lnTo>
                    <a:pt x="29" y="548"/>
                  </a:lnTo>
                  <a:cubicBezTo>
                    <a:pt x="10" y="557"/>
                    <a:pt x="1" y="576"/>
                    <a:pt x="1" y="594"/>
                  </a:cubicBezTo>
                  <a:cubicBezTo>
                    <a:pt x="1" y="613"/>
                    <a:pt x="10" y="631"/>
                    <a:pt x="29" y="640"/>
                  </a:cubicBezTo>
                  <a:lnTo>
                    <a:pt x="362" y="826"/>
                  </a:lnTo>
                  <a:lnTo>
                    <a:pt x="539" y="1160"/>
                  </a:lnTo>
                  <a:cubicBezTo>
                    <a:pt x="548" y="1179"/>
                    <a:pt x="576" y="1188"/>
                    <a:pt x="594" y="1188"/>
                  </a:cubicBezTo>
                  <a:cubicBezTo>
                    <a:pt x="613" y="1188"/>
                    <a:pt x="632" y="1179"/>
                    <a:pt x="641" y="1160"/>
                  </a:cubicBezTo>
                  <a:lnTo>
                    <a:pt x="826" y="826"/>
                  </a:lnTo>
                  <a:lnTo>
                    <a:pt x="1160" y="650"/>
                  </a:lnTo>
                  <a:cubicBezTo>
                    <a:pt x="1179" y="640"/>
                    <a:pt x="1188" y="622"/>
                    <a:pt x="1188" y="594"/>
                  </a:cubicBezTo>
                  <a:cubicBezTo>
                    <a:pt x="1188" y="576"/>
                    <a:pt x="1179" y="557"/>
                    <a:pt x="1160" y="548"/>
                  </a:cubicBezTo>
                  <a:lnTo>
                    <a:pt x="826" y="362"/>
                  </a:lnTo>
                  <a:lnTo>
                    <a:pt x="650" y="28"/>
                  </a:lnTo>
                  <a:cubicBezTo>
                    <a:pt x="641" y="10"/>
                    <a:pt x="613" y="0"/>
                    <a:pt x="5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5475412" y="3604065"/>
              <a:ext cx="119382" cy="119439"/>
            </a:xfrm>
            <a:custGeom>
              <a:avLst/>
              <a:gdLst/>
              <a:ahLst/>
              <a:cxnLst/>
              <a:rect l="l" t="t" r="r" b="b"/>
              <a:pathLst>
                <a:path w="2097" h="2098" extrusionOk="0">
                  <a:moveTo>
                    <a:pt x="1048" y="177"/>
                  </a:moveTo>
                  <a:lnTo>
                    <a:pt x="1345" y="724"/>
                  </a:lnTo>
                  <a:cubicBezTo>
                    <a:pt x="1354" y="733"/>
                    <a:pt x="1364" y="743"/>
                    <a:pt x="1373" y="752"/>
                  </a:cubicBezTo>
                  <a:lnTo>
                    <a:pt x="1911" y="1049"/>
                  </a:lnTo>
                  <a:lnTo>
                    <a:pt x="1364" y="1346"/>
                  </a:lnTo>
                  <a:cubicBezTo>
                    <a:pt x="1354" y="1355"/>
                    <a:pt x="1345" y="1364"/>
                    <a:pt x="1345" y="1374"/>
                  </a:cubicBezTo>
                  <a:lnTo>
                    <a:pt x="1048" y="1912"/>
                  </a:lnTo>
                  <a:lnTo>
                    <a:pt x="752" y="1364"/>
                  </a:lnTo>
                  <a:cubicBezTo>
                    <a:pt x="742" y="1355"/>
                    <a:pt x="733" y="1355"/>
                    <a:pt x="724" y="1346"/>
                  </a:cubicBezTo>
                  <a:lnTo>
                    <a:pt x="176" y="1049"/>
                  </a:lnTo>
                  <a:lnTo>
                    <a:pt x="724" y="752"/>
                  </a:lnTo>
                  <a:cubicBezTo>
                    <a:pt x="733" y="743"/>
                    <a:pt x="742" y="733"/>
                    <a:pt x="752" y="724"/>
                  </a:cubicBezTo>
                  <a:lnTo>
                    <a:pt x="1048" y="177"/>
                  </a:lnTo>
                  <a:close/>
                  <a:moveTo>
                    <a:pt x="1048" y="1"/>
                  </a:moveTo>
                  <a:cubicBezTo>
                    <a:pt x="1030" y="1"/>
                    <a:pt x="1011" y="10"/>
                    <a:pt x="1002" y="28"/>
                  </a:cubicBezTo>
                  <a:lnTo>
                    <a:pt x="659" y="650"/>
                  </a:lnTo>
                  <a:lnTo>
                    <a:pt x="28" y="993"/>
                  </a:lnTo>
                  <a:cubicBezTo>
                    <a:pt x="9" y="1002"/>
                    <a:pt x="0" y="1021"/>
                    <a:pt x="0" y="1040"/>
                  </a:cubicBezTo>
                  <a:cubicBezTo>
                    <a:pt x="0" y="1067"/>
                    <a:pt x="9" y="1086"/>
                    <a:pt x="28" y="1095"/>
                  </a:cubicBezTo>
                  <a:lnTo>
                    <a:pt x="649" y="1438"/>
                  </a:lnTo>
                  <a:lnTo>
                    <a:pt x="993" y="2060"/>
                  </a:lnTo>
                  <a:cubicBezTo>
                    <a:pt x="1002" y="2079"/>
                    <a:pt x="1021" y="2097"/>
                    <a:pt x="1039" y="2097"/>
                  </a:cubicBezTo>
                  <a:cubicBezTo>
                    <a:pt x="1067" y="2097"/>
                    <a:pt x="1085" y="2079"/>
                    <a:pt x="1095" y="2060"/>
                  </a:cubicBezTo>
                  <a:lnTo>
                    <a:pt x="1438" y="1438"/>
                  </a:lnTo>
                  <a:lnTo>
                    <a:pt x="2060" y="1095"/>
                  </a:lnTo>
                  <a:cubicBezTo>
                    <a:pt x="2078" y="1086"/>
                    <a:pt x="2097" y="1067"/>
                    <a:pt x="2097" y="1049"/>
                  </a:cubicBezTo>
                  <a:cubicBezTo>
                    <a:pt x="2097" y="1030"/>
                    <a:pt x="2078" y="1012"/>
                    <a:pt x="2060" y="993"/>
                  </a:cubicBezTo>
                  <a:lnTo>
                    <a:pt x="1438" y="659"/>
                  </a:lnTo>
                  <a:lnTo>
                    <a:pt x="1104" y="28"/>
                  </a:lnTo>
                  <a:cubicBezTo>
                    <a:pt x="1085" y="10"/>
                    <a:pt x="1067" y="1"/>
                    <a:pt x="10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8311913" y="3834088"/>
              <a:ext cx="118870" cy="118870"/>
            </a:xfrm>
            <a:custGeom>
              <a:avLst/>
              <a:gdLst/>
              <a:ahLst/>
              <a:cxnLst/>
              <a:rect l="l" t="t" r="r" b="b"/>
              <a:pathLst>
                <a:path w="2088" h="2088" extrusionOk="0">
                  <a:moveTo>
                    <a:pt x="1048" y="176"/>
                  </a:moveTo>
                  <a:lnTo>
                    <a:pt x="1345" y="724"/>
                  </a:lnTo>
                  <a:cubicBezTo>
                    <a:pt x="1345" y="733"/>
                    <a:pt x="1355" y="742"/>
                    <a:pt x="1364" y="742"/>
                  </a:cubicBezTo>
                  <a:lnTo>
                    <a:pt x="1911" y="1049"/>
                  </a:lnTo>
                  <a:lnTo>
                    <a:pt x="1364" y="1345"/>
                  </a:lnTo>
                  <a:cubicBezTo>
                    <a:pt x="1355" y="1345"/>
                    <a:pt x="1345" y="1355"/>
                    <a:pt x="1336" y="1364"/>
                  </a:cubicBezTo>
                  <a:lnTo>
                    <a:pt x="1039" y="1911"/>
                  </a:lnTo>
                  <a:lnTo>
                    <a:pt x="742" y="1364"/>
                  </a:lnTo>
                  <a:cubicBezTo>
                    <a:pt x="742" y="1355"/>
                    <a:pt x="733" y="1345"/>
                    <a:pt x="724" y="1345"/>
                  </a:cubicBezTo>
                  <a:lnTo>
                    <a:pt x="176" y="1039"/>
                  </a:lnTo>
                  <a:lnTo>
                    <a:pt x="724" y="742"/>
                  </a:lnTo>
                  <a:cubicBezTo>
                    <a:pt x="733" y="742"/>
                    <a:pt x="742" y="733"/>
                    <a:pt x="742" y="724"/>
                  </a:cubicBezTo>
                  <a:lnTo>
                    <a:pt x="1048" y="176"/>
                  </a:lnTo>
                  <a:close/>
                  <a:moveTo>
                    <a:pt x="1048" y="0"/>
                  </a:moveTo>
                  <a:cubicBezTo>
                    <a:pt x="1030" y="0"/>
                    <a:pt x="1011" y="10"/>
                    <a:pt x="993" y="28"/>
                  </a:cubicBezTo>
                  <a:lnTo>
                    <a:pt x="650" y="650"/>
                  </a:lnTo>
                  <a:lnTo>
                    <a:pt x="28" y="993"/>
                  </a:lnTo>
                  <a:cubicBezTo>
                    <a:pt x="9" y="1002"/>
                    <a:pt x="0" y="1021"/>
                    <a:pt x="0" y="1039"/>
                  </a:cubicBezTo>
                  <a:cubicBezTo>
                    <a:pt x="0" y="1058"/>
                    <a:pt x="9" y="1076"/>
                    <a:pt x="28" y="1095"/>
                  </a:cubicBezTo>
                  <a:lnTo>
                    <a:pt x="650" y="1438"/>
                  </a:lnTo>
                  <a:lnTo>
                    <a:pt x="993" y="2060"/>
                  </a:lnTo>
                  <a:cubicBezTo>
                    <a:pt x="1002" y="2078"/>
                    <a:pt x="1021" y="2087"/>
                    <a:pt x="1039" y="2087"/>
                  </a:cubicBezTo>
                  <a:cubicBezTo>
                    <a:pt x="1067" y="2087"/>
                    <a:pt x="1086" y="2078"/>
                    <a:pt x="1095" y="2060"/>
                  </a:cubicBezTo>
                  <a:lnTo>
                    <a:pt x="1438" y="1438"/>
                  </a:lnTo>
                  <a:lnTo>
                    <a:pt x="2060" y="1095"/>
                  </a:lnTo>
                  <a:cubicBezTo>
                    <a:pt x="2078" y="1086"/>
                    <a:pt x="2087" y="1067"/>
                    <a:pt x="2087" y="1049"/>
                  </a:cubicBezTo>
                  <a:cubicBezTo>
                    <a:pt x="2087" y="1021"/>
                    <a:pt x="2078" y="1002"/>
                    <a:pt x="2060" y="993"/>
                  </a:cubicBezTo>
                  <a:lnTo>
                    <a:pt x="1438" y="650"/>
                  </a:lnTo>
                  <a:lnTo>
                    <a:pt x="1095" y="28"/>
                  </a:lnTo>
                  <a:cubicBezTo>
                    <a:pt x="1086" y="10"/>
                    <a:pt x="1067" y="0"/>
                    <a:pt x="10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8015063" y="1953753"/>
              <a:ext cx="6945" cy="42811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19"/>
                    <a:pt x="1" y="56"/>
                  </a:cubicBezTo>
                  <a:lnTo>
                    <a:pt x="1" y="696"/>
                  </a:lnTo>
                  <a:cubicBezTo>
                    <a:pt x="1" y="733"/>
                    <a:pt x="29" y="752"/>
                    <a:pt x="66" y="752"/>
                  </a:cubicBezTo>
                  <a:cubicBezTo>
                    <a:pt x="93" y="752"/>
                    <a:pt x="121" y="724"/>
                    <a:pt x="121" y="696"/>
                  </a:cubicBezTo>
                  <a:lnTo>
                    <a:pt x="121" y="56"/>
                  </a:lnTo>
                  <a:cubicBezTo>
                    <a:pt x="121" y="19"/>
                    <a:pt x="93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8015063" y="2047230"/>
              <a:ext cx="6945" cy="43381"/>
            </a:xfrm>
            <a:custGeom>
              <a:avLst/>
              <a:gdLst/>
              <a:ahLst/>
              <a:cxnLst/>
              <a:rect l="l" t="t" r="r" b="b"/>
              <a:pathLst>
                <a:path w="122" h="76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696"/>
                  </a:lnTo>
                  <a:cubicBezTo>
                    <a:pt x="1" y="733"/>
                    <a:pt x="29" y="761"/>
                    <a:pt x="66" y="761"/>
                  </a:cubicBezTo>
                  <a:cubicBezTo>
                    <a:pt x="93" y="761"/>
                    <a:pt x="121" y="733"/>
                    <a:pt x="121" y="696"/>
                  </a:cubicBezTo>
                  <a:lnTo>
                    <a:pt x="121" y="56"/>
                  </a:lnTo>
                  <a:cubicBezTo>
                    <a:pt x="121" y="28"/>
                    <a:pt x="93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8044097" y="2018709"/>
              <a:ext cx="42868" cy="6376"/>
            </a:xfrm>
            <a:custGeom>
              <a:avLst/>
              <a:gdLst/>
              <a:ahLst/>
              <a:cxnLst/>
              <a:rect l="l" t="t" r="r" b="b"/>
              <a:pathLst>
                <a:path w="753" h="112" extrusionOk="0">
                  <a:moveTo>
                    <a:pt x="57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7" y="112"/>
                  </a:cubicBezTo>
                  <a:lnTo>
                    <a:pt x="697" y="112"/>
                  </a:lnTo>
                  <a:cubicBezTo>
                    <a:pt x="724" y="112"/>
                    <a:pt x="752" y="93"/>
                    <a:pt x="752" y="56"/>
                  </a:cubicBezTo>
                  <a:cubicBezTo>
                    <a:pt x="752" y="28"/>
                    <a:pt x="734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7950107" y="2018709"/>
              <a:ext cx="43381" cy="6376"/>
            </a:xfrm>
            <a:custGeom>
              <a:avLst/>
              <a:gdLst/>
              <a:ahLst/>
              <a:cxnLst/>
              <a:rect l="l" t="t" r="r" b="b"/>
              <a:pathLst>
                <a:path w="762" h="11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706" y="112"/>
                  </a:lnTo>
                  <a:cubicBezTo>
                    <a:pt x="734" y="112"/>
                    <a:pt x="761" y="93"/>
                    <a:pt x="761" y="56"/>
                  </a:cubicBezTo>
                  <a:cubicBezTo>
                    <a:pt x="761" y="28"/>
                    <a:pt x="734" y="0"/>
                    <a:pt x="7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7972309" y="2041936"/>
              <a:ext cx="25903" cy="25960"/>
            </a:xfrm>
            <a:custGeom>
              <a:avLst/>
              <a:gdLst/>
              <a:ahLst/>
              <a:cxnLst/>
              <a:rect l="l" t="t" r="r" b="b"/>
              <a:pathLst>
                <a:path w="455" h="456" extrusionOk="0">
                  <a:moveTo>
                    <a:pt x="0" y="455"/>
                  </a:moveTo>
                  <a:lnTo>
                    <a:pt x="455" y="1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7969121" y="2039032"/>
              <a:ext cx="32792" cy="32564"/>
            </a:xfrm>
            <a:custGeom>
              <a:avLst/>
              <a:gdLst/>
              <a:ahLst/>
              <a:cxnLst/>
              <a:rect l="l" t="t" r="r" b="b"/>
              <a:pathLst>
                <a:path w="576" h="572" extrusionOk="0">
                  <a:moveTo>
                    <a:pt x="512" y="1"/>
                  </a:moveTo>
                  <a:cubicBezTo>
                    <a:pt x="497" y="1"/>
                    <a:pt x="483" y="5"/>
                    <a:pt x="474" y="14"/>
                  </a:cubicBezTo>
                  <a:lnTo>
                    <a:pt x="19" y="469"/>
                  </a:lnTo>
                  <a:cubicBezTo>
                    <a:pt x="1" y="488"/>
                    <a:pt x="1" y="525"/>
                    <a:pt x="19" y="553"/>
                  </a:cubicBezTo>
                  <a:cubicBezTo>
                    <a:pt x="28" y="562"/>
                    <a:pt x="47" y="571"/>
                    <a:pt x="56" y="571"/>
                  </a:cubicBezTo>
                  <a:cubicBezTo>
                    <a:pt x="75" y="571"/>
                    <a:pt x="93" y="562"/>
                    <a:pt x="103" y="553"/>
                  </a:cubicBezTo>
                  <a:lnTo>
                    <a:pt x="557" y="98"/>
                  </a:lnTo>
                  <a:cubicBezTo>
                    <a:pt x="576" y="70"/>
                    <a:pt x="576" y="33"/>
                    <a:pt x="557" y="14"/>
                  </a:cubicBezTo>
                  <a:cubicBezTo>
                    <a:pt x="543" y="5"/>
                    <a:pt x="527" y="1"/>
                    <a:pt x="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8038859" y="1975898"/>
              <a:ext cx="25903" cy="25960"/>
            </a:xfrm>
            <a:custGeom>
              <a:avLst/>
              <a:gdLst/>
              <a:ahLst/>
              <a:cxnLst/>
              <a:rect l="l" t="t" r="r" b="b"/>
              <a:pathLst>
                <a:path w="455" h="456" extrusionOk="0">
                  <a:moveTo>
                    <a:pt x="0" y="456"/>
                  </a:moveTo>
                  <a:lnTo>
                    <a:pt x="455" y="1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8035159" y="1972653"/>
              <a:ext cx="33304" cy="32393"/>
            </a:xfrm>
            <a:custGeom>
              <a:avLst/>
              <a:gdLst/>
              <a:ahLst/>
              <a:cxnLst/>
              <a:rect l="l" t="t" r="r" b="b"/>
              <a:pathLst>
                <a:path w="585" h="569" extrusionOk="0">
                  <a:moveTo>
                    <a:pt x="519" y="0"/>
                  </a:moveTo>
                  <a:cubicBezTo>
                    <a:pt x="503" y="0"/>
                    <a:pt x="487" y="7"/>
                    <a:pt x="473" y="21"/>
                  </a:cubicBezTo>
                  <a:lnTo>
                    <a:pt x="28" y="466"/>
                  </a:lnTo>
                  <a:cubicBezTo>
                    <a:pt x="0" y="494"/>
                    <a:pt x="0" y="531"/>
                    <a:pt x="28" y="550"/>
                  </a:cubicBezTo>
                  <a:cubicBezTo>
                    <a:pt x="37" y="568"/>
                    <a:pt x="47" y="568"/>
                    <a:pt x="65" y="568"/>
                  </a:cubicBezTo>
                  <a:cubicBezTo>
                    <a:pt x="84" y="568"/>
                    <a:pt x="93" y="568"/>
                    <a:pt x="112" y="550"/>
                  </a:cubicBezTo>
                  <a:lnTo>
                    <a:pt x="557" y="95"/>
                  </a:lnTo>
                  <a:cubicBezTo>
                    <a:pt x="585" y="77"/>
                    <a:pt x="585" y="39"/>
                    <a:pt x="557" y="21"/>
                  </a:cubicBezTo>
                  <a:cubicBezTo>
                    <a:pt x="548" y="7"/>
                    <a:pt x="534" y="0"/>
                    <a:pt x="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7972309" y="1975898"/>
              <a:ext cx="25903" cy="25960"/>
            </a:xfrm>
            <a:custGeom>
              <a:avLst/>
              <a:gdLst/>
              <a:ahLst/>
              <a:cxnLst/>
              <a:rect l="l" t="t" r="r" b="b"/>
              <a:pathLst>
                <a:path w="455" h="456" extrusionOk="0">
                  <a:moveTo>
                    <a:pt x="0" y="1"/>
                  </a:moveTo>
                  <a:lnTo>
                    <a:pt x="455" y="456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7969121" y="1972653"/>
              <a:ext cx="32792" cy="3239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1" y="0"/>
                  </a:moveTo>
                  <a:cubicBezTo>
                    <a:pt x="47" y="0"/>
                    <a:pt x="33" y="7"/>
                    <a:pt x="19" y="21"/>
                  </a:cubicBezTo>
                  <a:cubicBezTo>
                    <a:pt x="1" y="39"/>
                    <a:pt x="1" y="77"/>
                    <a:pt x="19" y="95"/>
                  </a:cubicBezTo>
                  <a:lnTo>
                    <a:pt x="474" y="550"/>
                  </a:lnTo>
                  <a:cubicBezTo>
                    <a:pt x="483" y="568"/>
                    <a:pt x="502" y="568"/>
                    <a:pt x="511" y="568"/>
                  </a:cubicBezTo>
                  <a:cubicBezTo>
                    <a:pt x="529" y="568"/>
                    <a:pt x="548" y="568"/>
                    <a:pt x="557" y="550"/>
                  </a:cubicBezTo>
                  <a:cubicBezTo>
                    <a:pt x="576" y="531"/>
                    <a:pt x="576" y="494"/>
                    <a:pt x="557" y="466"/>
                  </a:cubicBezTo>
                  <a:lnTo>
                    <a:pt x="103" y="21"/>
                  </a:lnTo>
                  <a:cubicBezTo>
                    <a:pt x="89" y="7"/>
                    <a:pt x="75" y="0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8038859" y="2041936"/>
              <a:ext cx="25903" cy="25960"/>
            </a:xfrm>
            <a:custGeom>
              <a:avLst/>
              <a:gdLst/>
              <a:ahLst/>
              <a:cxnLst/>
              <a:rect l="l" t="t" r="r" b="b"/>
              <a:pathLst>
                <a:path w="455" h="456" extrusionOk="0">
                  <a:moveTo>
                    <a:pt x="0" y="1"/>
                  </a:moveTo>
                  <a:lnTo>
                    <a:pt x="455" y="455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8035159" y="2039032"/>
              <a:ext cx="33304" cy="32564"/>
            </a:xfrm>
            <a:custGeom>
              <a:avLst/>
              <a:gdLst/>
              <a:ahLst/>
              <a:cxnLst/>
              <a:rect l="l" t="t" r="r" b="b"/>
              <a:pathLst>
                <a:path w="585" h="572" extrusionOk="0">
                  <a:moveTo>
                    <a:pt x="66" y="1"/>
                  </a:moveTo>
                  <a:cubicBezTo>
                    <a:pt x="51" y="1"/>
                    <a:pt x="37" y="5"/>
                    <a:pt x="28" y="14"/>
                  </a:cubicBezTo>
                  <a:cubicBezTo>
                    <a:pt x="0" y="42"/>
                    <a:pt x="0" y="70"/>
                    <a:pt x="28" y="98"/>
                  </a:cubicBezTo>
                  <a:lnTo>
                    <a:pt x="483" y="553"/>
                  </a:lnTo>
                  <a:cubicBezTo>
                    <a:pt x="492" y="562"/>
                    <a:pt x="501" y="571"/>
                    <a:pt x="520" y="571"/>
                  </a:cubicBezTo>
                  <a:cubicBezTo>
                    <a:pt x="529" y="571"/>
                    <a:pt x="548" y="562"/>
                    <a:pt x="557" y="553"/>
                  </a:cubicBezTo>
                  <a:cubicBezTo>
                    <a:pt x="585" y="525"/>
                    <a:pt x="585" y="488"/>
                    <a:pt x="557" y="469"/>
                  </a:cubicBezTo>
                  <a:lnTo>
                    <a:pt x="112" y="14"/>
                  </a:lnTo>
                  <a:cubicBezTo>
                    <a:pt x="98" y="5"/>
                    <a:pt x="81" y="1"/>
                    <a:pt x="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8355158" y="2208282"/>
              <a:ext cx="51294" cy="51294"/>
            </a:xfrm>
            <a:custGeom>
              <a:avLst/>
              <a:gdLst/>
              <a:ahLst/>
              <a:cxnLst/>
              <a:rect l="l" t="t" r="r" b="b"/>
              <a:pathLst>
                <a:path w="901" h="901" extrusionOk="0">
                  <a:moveTo>
                    <a:pt x="455" y="121"/>
                  </a:moveTo>
                  <a:cubicBezTo>
                    <a:pt x="641" y="121"/>
                    <a:pt x="789" y="270"/>
                    <a:pt x="789" y="455"/>
                  </a:cubicBezTo>
                  <a:cubicBezTo>
                    <a:pt x="789" y="641"/>
                    <a:pt x="641" y="789"/>
                    <a:pt x="455" y="789"/>
                  </a:cubicBezTo>
                  <a:cubicBezTo>
                    <a:pt x="270" y="789"/>
                    <a:pt x="121" y="641"/>
                    <a:pt x="121" y="455"/>
                  </a:cubicBezTo>
                  <a:cubicBezTo>
                    <a:pt x="121" y="270"/>
                    <a:pt x="270" y="121"/>
                    <a:pt x="455" y="121"/>
                  </a:cubicBezTo>
                  <a:close/>
                  <a:moveTo>
                    <a:pt x="455" y="1"/>
                  </a:moveTo>
                  <a:cubicBezTo>
                    <a:pt x="205" y="1"/>
                    <a:pt x="1" y="205"/>
                    <a:pt x="1" y="455"/>
                  </a:cubicBezTo>
                  <a:cubicBezTo>
                    <a:pt x="1" y="706"/>
                    <a:pt x="205" y="901"/>
                    <a:pt x="455" y="901"/>
                  </a:cubicBezTo>
                  <a:cubicBezTo>
                    <a:pt x="697" y="901"/>
                    <a:pt x="901" y="706"/>
                    <a:pt x="901" y="455"/>
                  </a:cubicBezTo>
                  <a:cubicBezTo>
                    <a:pt x="901" y="205"/>
                    <a:pt x="697" y="1"/>
                    <a:pt x="4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0"/>
            <p:cNvSpPr/>
            <p:nvPr/>
          </p:nvSpPr>
          <p:spPr>
            <a:xfrm>
              <a:off x="5739149" y="2773380"/>
              <a:ext cx="32792" cy="32792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11"/>
                  </a:moveTo>
                  <a:cubicBezTo>
                    <a:pt x="381" y="111"/>
                    <a:pt x="455" y="186"/>
                    <a:pt x="455" y="288"/>
                  </a:cubicBezTo>
                  <a:cubicBezTo>
                    <a:pt x="455" y="381"/>
                    <a:pt x="381" y="455"/>
                    <a:pt x="288" y="455"/>
                  </a:cubicBezTo>
                  <a:cubicBezTo>
                    <a:pt x="186" y="455"/>
                    <a:pt x="112" y="381"/>
                    <a:pt x="112" y="288"/>
                  </a:cubicBezTo>
                  <a:cubicBezTo>
                    <a:pt x="112" y="186"/>
                    <a:pt x="195" y="111"/>
                    <a:pt x="288" y="111"/>
                  </a:cubicBezTo>
                  <a:close/>
                  <a:moveTo>
                    <a:pt x="288" y="0"/>
                  </a:moveTo>
                  <a:cubicBezTo>
                    <a:pt x="130" y="0"/>
                    <a:pt x="0" y="121"/>
                    <a:pt x="0" y="288"/>
                  </a:cubicBezTo>
                  <a:cubicBezTo>
                    <a:pt x="0" y="445"/>
                    <a:pt x="130" y="575"/>
                    <a:pt x="288" y="575"/>
                  </a:cubicBezTo>
                  <a:cubicBezTo>
                    <a:pt x="446" y="575"/>
                    <a:pt x="576" y="445"/>
                    <a:pt x="576" y="288"/>
                  </a:cubicBezTo>
                  <a:cubicBezTo>
                    <a:pt x="576" y="121"/>
                    <a:pt x="446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0"/>
            <p:cNvSpPr/>
            <p:nvPr/>
          </p:nvSpPr>
          <p:spPr>
            <a:xfrm>
              <a:off x="6637773" y="1860275"/>
              <a:ext cx="32792" cy="32792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97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86" y="464"/>
                    <a:pt x="111" y="390"/>
                    <a:pt x="111" y="297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0"/>
                  </a:moveTo>
                  <a:cubicBezTo>
                    <a:pt x="130" y="0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55"/>
                    <a:pt x="575" y="288"/>
                  </a:cubicBezTo>
                  <a:cubicBezTo>
                    <a:pt x="575" y="130"/>
                    <a:pt x="445" y="0"/>
                    <a:pt x="288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0"/>
            <p:cNvSpPr/>
            <p:nvPr/>
          </p:nvSpPr>
          <p:spPr>
            <a:xfrm>
              <a:off x="6622459" y="2287528"/>
              <a:ext cx="584671" cy="391621"/>
            </a:xfrm>
            <a:custGeom>
              <a:avLst/>
              <a:gdLst/>
              <a:ahLst/>
              <a:cxnLst/>
              <a:rect l="l" t="t" r="r" b="b"/>
              <a:pathLst>
                <a:path w="10270" h="6879" extrusionOk="0">
                  <a:moveTo>
                    <a:pt x="9963" y="0"/>
                  </a:moveTo>
                  <a:lnTo>
                    <a:pt x="7607" y="1113"/>
                  </a:lnTo>
                  <a:lnTo>
                    <a:pt x="8600" y="1596"/>
                  </a:lnTo>
                  <a:lnTo>
                    <a:pt x="8321" y="2041"/>
                  </a:lnTo>
                  <a:lnTo>
                    <a:pt x="7505" y="3377"/>
                  </a:lnTo>
                  <a:cubicBezTo>
                    <a:pt x="6958" y="4267"/>
                    <a:pt x="6410" y="5158"/>
                    <a:pt x="5872" y="6058"/>
                  </a:cubicBezTo>
                  <a:lnTo>
                    <a:pt x="5826" y="6132"/>
                  </a:lnTo>
                  <a:lnTo>
                    <a:pt x="5390" y="5622"/>
                  </a:lnTo>
                  <a:lnTo>
                    <a:pt x="4360" y="4407"/>
                  </a:lnTo>
                  <a:lnTo>
                    <a:pt x="3330" y="3191"/>
                  </a:lnTo>
                  <a:lnTo>
                    <a:pt x="2811" y="2579"/>
                  </a:lnTo>
                  <a:lnTo>
                    <a:pt x="2551" y="2273"/>
                  </a:lnTo>
                  <a:lnTo>
                    <a:pt x="2523" y="2236"/>
                  </a:lnTo>
                  <a:lnTo>
                    <a:pt x="2505" y="2217"/>
                  </a:lnTo>
                  <a:lnTo>
                    <a:pt x="2486" y="2199"/>
                  </a:lnTo>
                  <a:lnTo>
                    <a:pt x="2468" y="2180"/>
                  </a:lnTo>
                  <a:cubicBezTo>
                    <a:pt x="2412" y="2115"/>
                    <a:pt x="2328" y="2069"/>
                    <a:pt x="2245" y="2041"/>
                  </a:cubicBezTo>
                  <a:cubicBezTo>
                    <a:pt x="2168" y="2013"/>
                    <a:pt x="2085" y="1998"/>
                    <a:pt x="2003" y="1998"/>
                  </a:cubicBezTo>
                  <a:cubicBezTo>
                    <a:pt x="1897" y="1998"/>
                    <a:pt x="1792" y="2022"/>
                    <a:pt x="1698" y="2069"/>
                  </a:cubicBezTo>
                  <a:cubicBezTo>
                    <a:pt x="1623" y="2106"/>
                    <a:pt x="1549" y="2162"/>
                    <a:pt x="1494" y="2227"/>
                  </a:cubicBezTo>
                  <a:cubicBezTo>
                    <a:pt x="1484" y="2245"/>
                    <a:pt x="1466" y="2264"/>
                    <a:pt x="1456" y="2282"/>
                  </a:cubicBezTo>
                  <a:lnTo>
                    <a:pt x="1447" y="2301"/>
                  </a:lnTo>
                  <a:lnTo>
                    <a:pt x="1438" y="2310"/>
                  </a:lnTo>
                  <a:lnTo>
                    <a:pt x="1419" y="2356"/>
                  </a:lnTo>
                  <a:lnTo>
                    <a:pt x="1317" y="2523"/>
                  </a:lnTo>
                  <a:lnTo>
                    <a:pt x="1132" y="2867"/>
                  </a:lnTo>
                  <a:lnTo>
                    <a:pt x="761" y="3553"/>
                  </a:lnTo>
                  <a:lnTo>
                    <a:pt x="0" y="4917"/>
                  </a:lnTo>
                  <a:lnTo>
                    <a:pt x="668" y="5195"/>
                  </a:lnTo>
                  <a:lnTo>
                    <a:pt x="1429" y="3831"/>
                  </a:lnTo>
                  <a:lnTo>
                    <a:pt x="1809" y="3145"/>
                  </a:lnTo>
                  <a:lnTo>
                    <a:pt x="1995" y="2811"/>
                  </a:lnTo>
                  <a:lnTo>
                    <a:pt x="2022" y="2755"/>
                  </a:lnTo>
                  <a:lnTo>
                    <a:pt x="2199" y="2969"/>
                  </a:lnTo>
                  <a:lnTo>
                    <a:pt x="2718" y="3572"/>
                  </a:lnTo>
                  <a:lnTo>
                    <a:pt x="3748" y="4787"/>
                  </a:lnTo>
                  <a:lnTo>
                    <a:pt x="4778" y="6002"/>
                  </a:lnTo>
                  <a:lnTo>
                    <a:pt x="5297" y="6614"/>
                  </a:lnTo>
                  <a:lnTo>
                    <a:pt x="5325" y="6652"/>
                  </a:lnTo>
                  <a:lnTo>
                    <a:pt x="5343" y="6670"/>
                  </a:lnTo>
                  <a:lnTo>
                    <a:pt x="5362" y="6689"/>
                  </a:lnTo>
                  <a:cubicBezTo>
                    <a:pt x="5381" y="6707"/>
                    <a:pt x="5390" y="6717"/>
                    <a:pt x="5408" y="6735"/>
                  </a:cubicBezTo>
                  <a:cubicBezTo>
                    <a:pt x="5473" y="6781"/>
                    <a:pt x="5557" y="6828"/>
                    <a:pt x="5640" y="6846"/>
                  </a:cubicBezTo>
                  <a:cubicBezTo>
                    <a:pt x="5708" y="6868"/>
                    <a:pt x="5778" y="6878"/>
                    <a:pt x="5848" y="6878"/>
                  </a:cubicBezTo>
                  <a:cubicBezTo>
                    <a:pt x="5961" y="6878"/>
                    <a:pt x="6072" y="6851"/>
                    <a:pt x="6169" y="6800"/>
                  </a:cubicBezTo>
                  <a:cubicBezTo>
                    <a:pt x="6243" y="6754"/>
                    <a:pt x="6317" y="6698"/>
                    <a:pt x="6364" y="6633"/>
                  </a:cubicBezTo>
                  <a:cubicBezTo>
                    <a:pt x="6373" y="6614"/>
                    <a:pt x="6392" y="6596"/>
                    <a:pt x="6401" y="6587"/>
                  </a:cubicBezTo>
                  <a:lnTo>
                    <a:pt x="6410" y="6559"/>
                  </a:lnTo>
                  <a:lnTo>
                    <a:pt x="6438" y="6522"/>
                  </a:lnTo>
                  <a:lnTo>
                    <a:pt x="6540" y="6355"/>
                  </a:lnTo>
                  <a:cubicBezTo>
                    <a:pt x="7078" y="5455"/>
                    <a:pt x="7607" y="4564"/>
                    <a:pt x="8145" y="3664"/>
                  </a:cubicBezTo>
                  <a:lnTo>
                    <a:pt x="8952" y="2319"/>
                  </a:lnTo>
                  <a:lnTo>
                    <a:pt x="9203" y="1902"/>
                  </a:lnTo>
                  <a:lnTo>
                    <a:pt x="10269" y="2486"/>
                  </a:lnTo>
                  <a:lnTo>
                    <a:pt x="9963" y="0"/>
                  </a:ln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0"/>
            <p:cNvSpPr/>
            <p:nvPr/>
          </p:nvSpPr>
          <p:spPr>
            <a:xfrm>
              <a:off x="6619783" y="2282746"/>
              <a:ext cx="591560" cy="399876"/>
            </a:xfrm>
            <a:custGeom>
              <a:avLst/>
              <a:gdLst/>
              <a:ahLst/>
              <a:cxnLst/>
              <a:rect l="l" t="t" r="r" b="b"/>
              <a:pathLst>
                <a:path w="10391" h="7024" extrusionOk="0">
                  <a:moveTo>
                    <a:pt x="10057" y="1"/>
                  </a:moveTo>
                  <a:lnTo>
                    <a:pt x="7515" y="1197"/>
                  </a:lnTo>
                  <a:lnTo>
                    <a:pt x="8563" y="1698"/>
                  </a:lnTo>
                  <a:lnTo>
                    <a:pt x="7506" y="3433"/>
                  </a:lnTo>
                  <a:cubicBezTo>
                    <a:pt x="7339" y="3702"/>
                    <a:pt x="7172" y="3971"/>
                    <a:pt x="7005" y="4240"/>
                  </a:cubicBezTo>
                  <a:cubicBezTo>
                    <a:pt x="6633" y="4852"/>
                    <a:pt x="6244" y="5483"/>
                    <a:pt x="5873" y="6105"/>
                  </a:cubicBezTo>
                  <a:lnTo>
                    <a:pt x="5864" y="6123"/>
                  </a:lnTo>
                  <a:lnTo>
                    <a:pt x="2645" y="2320"/>
                  </a:lnTo>
                  <a:lnTo>
                    <a:pt x="2561" y="2218"/>
                  </a:lnTo>
                  <a:cubicBezTo>
                    <a:pt x="2487" y="2153"/>
                    <a:pt x="2403" y="2097"/>
                    <a:pt x="2311" y="2069"/>
                  </a:cubicBezTo>
                  <a:cubicBezTo>
                    <a:pt x="2227" y="2038"/>
                    <a:pt x="2141" y="2023"/>
                    <a:pt x="2055" y="2023"/>
                  </a:cubicBezTo>
                  <a:cubicBezTo>
                    <a:pt x="1940" y="2023"/>
                    <a:pt x="1827" y="2049"/>
                    <a:pt x="1726" y="2097"/>
                  </a:cubicBezTo>
                  <a:cubicBezTo>
                    <a:pt x="1633" y="2144"/>
                    <a:pt x="1550" y="2209"/>
                    <a:pt x="1494" y="2274"/>
                  </a:cubicBezTo>
                  <a:cubicBezTo>
                    <a:pt x="1485" y="2292"/>
                    <a:pt x="1476" y="2311"/>
                    <a:pt x="1457" y="2338"/>
                  </a:cubicBezTo>
                  <a:lnTo>
                    <a:pt x="1" y="4973"/>
                  </a:lnTo>
                  <a:lnTo>
                    <a:pt x="103" y="5029"/>
                  </a:lnTo>
                  <a:lnTo>
                    <a:pt x="1513" y="2468"/>
                  </a:lnTo>
                  <a:lnTo>
                    <a:pt x="1559" y="2385"/>
                  </a:lnTo>
                  <a:cubicBezTo>
                    <a:pt x="1568" y="2376"/>
                    <a:pt x="1578" y="2366"/>
                    <a:pt x="1587" y="2348"/>
                  </a:cubicBezTo>
                  <a:cubicBezTo>
                    <a:pt x="1633" y="2292"/>
                    <a:pt x="1698" y="2236"/>
                    <a:pt x="1773" y="2199"/>
                  </a:cubicBezTo>
                  <a:cubicBezTo>
                    <a:pt x="1857" y="2157"/>
                    <a:pt x="1954" y="2136"/>
                    <a:pt x="2053" y="2136"/>
                  </a:cubicBezTo>
                  <a:cubicBezTo>
                    <a:pt x="2127" y="2136"/>
                    <a:pt x="2202" y="2148"/>
                    <a:pt x="2273" y="2171"/>
                  </a:cubicBezTo>
                  <a:cubicBezTo>
                    <a:pt x="2348" y="2199"/>
                    <a:pt x="2422" y="2246"/>
                    <a:pt x="2478" y="2301"/>
                  </a:cubicBezTo>
                  <a:lnTo>
                    <a:pt x="5882" y="6318"/>
                  </a:lnTo>
                  <a:lnTo>
                    <a:pt x="5966" y="6170"/>
                  </a:lnTo>
                  <a:cubicBezTo>
                    <a:pt x="6346" y="5548"/>
                    <a:pt x="6726" y="4917"/>
                    <a:pt x="7107" y="4305"/>
                  </a:cubicBezTo>
                  <a:cubicBezTo>
                    <a:pt x="7274" y="4036"/>
                    <a:pt x="7431" y="3767"/>
                    <a:pt x="7598" y="3489"/>
                  </a:cubicBezTo>
                  <a:lnTo>
                    <a:pt x="8730" y="1652"/>
                  </a:lnTo>
                  <a:lnTo>
                    <a:pt x="7784" y="1197"/>
                  </a:lnTo>
                  <a:lnTo>
                    <a:pt x="9964" y="177"/>
                  </a:lnTo>
                  <a:lnTo>
                    <a:pt x="10242" y="2468"/>
                  </a:lnTo>
                  <a:lnTo>
                    <a:pt x="9222" y="1912"/>
                  </a:lnTo>
                  <a:lnTo>
                    <a:pt x="8146" y="3721"/>
                  </a:lnTo>
                  <a:lnTo>
                    <a:pt x="7654" y="4537"/>
                  </a:lnTo>
                  <a:cubicBezTo>
                    <a:pt x="7292" y="5149"/>
                    <a:pt x="6912" y="5789"/>
                    <a:pt x="6531" y="6411"/>
                  </a:cubicBezTo>
                  <a:lnTo>
                    <a:pt x="6392" y="6634"/>
                  </a:lnTo>
                  <a:cubicBezTo>
                    <a:pt x="6383" y="6652"/>
                    <a:pt x="6374" y="6671"/>
                    <a:pt x="6364" y="6680"/>
                  </a:cubicBezTo>
                  <a:cubicBezTo>
                    <a:pt x="6318" y="6745"/>
                    <a:pt x="6253" y="6791"/>
                    <a:pt x="6188" y="6828"/>
                  </a:cubicBezTo>
                  <a:cubicBezTo>
                    <a:pt x="6100" y="6875"/>
                    <a:pt x="5997" y="6900"/>
                    <a:pt x="5891" y="6900"/>
                  </a:cubicBezTo>
                  <a:cubicBezTo>
                    <a:pt x="5830" y="6900"/>
                    <a:pt x="5767" y="6892"/>
                    <a:pt x="5706" y="6875"/>
                  </a:cubicBezTo>
                  <a:cubicBezTo>
                    <a:pt x="5632" y="6856"/>
                    <a:pt x="5557" y="6819"/>
                    <a:pt x="5492" y="6773"/>
                  </a:cubicBezTo>
                  <a:cubicBezTo>
                    <a:pt x="5483" y="6754"/>
                    <a:pt x="5465" y="6745"/>
                    <a:pt x="5455" y="6736"/>
                  </a:cubicBezTo>
                  <a:lnTo>
                    <a:pt x="2060" y="2737"/>
                  </a:lnTo>
                  <a:lnTo>
                    <a:pt x="659" y="5251"/>
                  </a:lnTo>
                  <a:lnTo>
                    <a:pt x="761" y="5307"/>
                  </a:lnTo>
                  <a:lnTo>
                    <a:pt x="2079" y="2941"/>
                  </a:lnTo>
                  <a:lnTo>
                    <a:pt x="5298" y="6736"/>
                  </a:lnTo>
                  <a:lnTo>
                    <a:pt x="5372" y="6819"/>
                  </a:lnTo>
                  <a:cubicBezTo>
                    <a:pt x="5390" y="6828"/>
                    <a:pt x="5400" y="6847"/>
                    <a:pt x="5418" y="6865"/>
                  </a:cubicBezTo>
                  <a:cubicBezTo>
                    <a:pt x="5492" y="6921"/>
                    <a:pt x="5585" y="6967"/>
                    <a:pt x="5678" y="6995"/>
                  </a:cubicBezTo>
                  <a:cubicBezTo>
                    <a:pt x="5743" y="7014"/>
                    <a:pt x="5817" y="7023"/>
                    <a:pt x="5882" y="7023"/>
                  </a:cubicBezTo>
                  <a:cubicBezTo>
                    <a:pt x="6012" y="7023"/>
                    <a:pt x="6133" y="6995"/>
                    <a:pt x="6244" y="6930"/>
                  </a:cubicBezTo>
                  <a:cubicBezTo>
                    <a:pt x="6327" y="6884"/>
                    <a:pt x="6402" y="6819"/>
                    <a:pt x="6457" y="6754"/>
                  </a:cubicBezTo>
                  <a:cubicBezTo>
                    <a:pt x="6467" y="6736"/>
                    <a:pt x="6485" y="6717"/>
                    <a:pt x="6494" y="6698"/>
                  </a:cubicBezTo>
                  <a:lnTo>
                    <a:pt x="6633" y="6467"/>
                  </a:lnTo>
                  <a:cubicBezTo>
                    <a:pt x="7014" y="5845"/>
                    <a:pt x="7394" y="5205"/>
                    <a:pt x="7756" y="4593"/>
                  </a:cubicBezTo>
                  <a:lnTo>
                    <a:pt x="8248" y="3776"/>
                  </a:lnTo>
                  <a:lnTo>
                    <a:pt x="9268" y="2060"/>
                  </a:lnTo>
                  <a:lnTo>
                    <a:pt x="10391" y="2682"/>
                  </a:lnTo>
                  <a:lnTo>
                    <a:pt x="100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0"/>
            <p:cNvSpPr/>
            <p:nvPr/>
          </p:nvSpPr>
          <p:spPr>
            <a:xfrm>
              <a:off x="6175621" y="2313943"/>
              <a:ext cx="289489" cy="289432"/>
            </a:xfrm>
            <a:custGeom>
              <a:avLst/>
              <a:gdLst/>
              <a:ahLst/>
              <a:cxnLst/>
              <a:rect l="l" t="t" r="r" b="b"/>
              <a:pathLst>
                <a:path w="5085" h="5084" extrusionOk="0">
                  <a:moveTo>
                    <a:pt x="2543" y="0"/>
                  </a:moveTo>
                  <a:cubicBezTo>
                    <a:pt x="1142" y="0"/>
                    <a:pt x="1" y="1141"/>
                    <a:pt x="1" y="2542"/>
                  </a:cubicBezTo>
                  <a:cubicBezTo>
                    <a:pt x="1" y="3952"/>
                    <a:pt x="1142" y="5084"/>
                    <a:pt x="2543" y="5084"/>
                  </a:cubicBezTo>
                  <a:cubicBezTo>
                    <a:pt x="3944" y="5084"/>
                    <a:pt x="5085" y="3952"/>
                    <a:pt x="5085" y="2542"/>
                  </a:cubicBezTo>
                  <a:lnTo>
                    <a:pt x="2543" y="2542"/>
                  </a:lnTo>
                  <a:lnTo>
                    <a:pt x="254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0"/>
            <p:cNvSpPr/>
            <p:nvPr/>
          </p:nvSpPr>
          <p:spPr>
            <a:xfrm>
              <a:off x="6172490" y="2310755"/>
              <a:ext cx="295808" cy="295808"/>
            </a:xfrm>
            <a:custGeom>
              <a:avLst/>
              <a:gdLst/>
              <a:ahLst/>
              <a:cxnLst/>
              <a:rect l="l" t="t" r="r" b="b"/>
              <a:pathLst>
                <a:path w="5196" h="5196" extrusionOk="0">
                  <a:moveTo>
                    <a:pt x="2542" y="121"/>
                  </a:moveTo>
                  <a:lnTo>
                    <a:pt x="2542" y="2598"/>
                  </a:lnTo>
                  <a:cubicBezTo>
                    <a:pt x="2542" y="2635"/>
                    <a:pt x="2570" y="2663"/>
                    <a:pt x="2598" y="2663"/>
                  </a:cubicBezTo>
                  <a:lnTo>
                    <a:pt x="5084" y="2663"/>
                  </a:lnTo>
                  <a:cubicBezTo>
                    <a:pt x="5047" y="3999"/>
                    <a:pt x="3952" y="5084"/>
                    <a:pt x="2598" y="5084"/>
                  </a:cubicBezTo>
                  <a:cubicBezTo>
                    <a:pt x="1234" y="5084"/>
                    <a:pt x="121" y="3971"/>
                    <a:pt x="121" y="2598"/>
                  </a:cubicBezTo>
                  <a:cubicBezTo>
                    <a:pt x="121" y="1253"/>
                    <a:pt x="1197" y="149"/>
                    <a:pt x="2542" y="121"/>
                  </a:cubicBezTo>
                  <a:close/>
                  <a:moveTo>
                    <a:pt x="2598" y="0"/>
                  </a:moveTo>
                  <a:cubicBezTo>
                    <a:pt x="1169" y="0"/>
                    <a:pt x="0" y="1169"/>
                    <a:pt x="0" y="2598"/>
                  </a:cubicBezTo>
                  <a:cubicBezTo>
                    <a:pt x="0" y="4036"/>
                    <a:pt x="1169" y="5195"/>
                    <a:pt x="2598" y="5195"/>
                  </a:cubicBezTo>
                  <a:cubicBezTo>
                    <a:pt x="4036" y="5195"/>
                    <a:pt x="5195" y="4036"/>
                    <a:pt x="5195" y="2598"/>
                  </a:cubicBezTo>
                  <a:cubicBezTo>
                    <a:pt x="5195" y="2570"/>
                    <a:pt x="5177" y="2542"/>
                    <a:pt x="5140" y="2542"/>
                  </a:cubicBezTo>
                  <a:lnTo>
                    <a:pt x="2653" y="2542"/>
                  </a:lnTo>
                  <a:lnTo>
                    <a:pt x="2653" y="56"/>
                  </a:lnTo>
                  <a:cubicBezTo>
                    <a:pt x="2653" y="28"/>
                    <a:pt x="2635" y="0"/>
                    <a:pt x="2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0"/>
            <p:cNvSpPr/>
            <p:nvPr/>
          </p:nvSpPr>
          <p:spPr>
            <a:xfrm>
              <a:off x="6359445" y="2342407"/>
              <a:ext cx="77653" cy="77709"/>
            </a:xfrm>
            <a:custGeom>
              <a:avLst/>
              <a:gdLst/>
              <a:ahLst/>
              <a:cxnLst/>
              <a:rect l="l" t="t" r="r" b="b"/>
              <a:pathLst>
                <a:path w="1364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1364" y="1365"/>
                  </a:lnTo>
                  <a:cubicBezTo>
                    <a:pt x="1364" y="604"/>
                    <a:pt x="752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0"/>
            <p:cNvSpPr/>
            <p:nvPr/>
          </p:nvSpPr>
          <p:spPr>
            <a:xfrm>
              <a:off x="6356257" y="2338764"/>
              <a:ext cx="84029" cy="84541"/>
            </a:xfrm>
            <a:custGeom>
              <a:avLst/>
              <a:gdLst/>
              <a:ahLst/>
              <a:cxnLst/>
              <a:rect l="l" t="t" r="r" b="b"/>
              <a:pathLst>
                <a:path w="1476" h="1485" extrusionOk="0">
                  <a:moveTo>
                    <a:pt x="112" y="121"/>
                  </a:moveTo>
                  <a:cubicBezTo>
                    <a:pt x="789" y="148"/>
                    <a:pt x="1327" y="696"/>
                    <a:pt x="1355" y="1364"/>
                  </a:cubicBezTo>
                  <a:lnTo>
                    <a:pt x="112" y="1364"/>
                  </a:lnTo>
                  <a:lnTo>
                    <a:pt x="112" y="121"/>
                  </a:lnTo>
                  <a:close/>
                  <a:moveTo>
                    <a:pt x="1" y="0"/>
                  </a:moveTo>
                  <a:lnTo>
                    <a:pt x="1" y="1484"/>
                  </a:lnTo>
                  <a:lnTo>
                    <a:pt x="1476" y="1484"/>
                  </a:lnTo>
                  <a:lnTo>
                    <a:pt x="1476" y="1429"/>
                  </a:lnTo>
                  <a:cubicBezTo>
                    <a:pt x="1476" y="640"/>
                    <a:pt x="835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0"/>
            <p:cNvSpPr/>
            <p:nvPr/>
          </p:nvSpPr>
          <p:spPr>
            <a:xfrm>
              <a:off x="6631966" y="2285421"/>
              <a:ext cx="584671" cy="391223"/>
            </a:xfrm>
            <a:custGeom>
              <a:avLst/>
              <a:gdLst/>
              <a:ahLst/>
              <a:cxnLst/>
              <a:rect l="l" t="t" r="r" b="b"/>
              <a:pathLst>
                <a:path w="10270" h="6872" extrusionOk="0">
                  <a:moveTo>
                    <a:pt x="9963" y="0"/>
                  </a:moveTo>
                  <a:lnTo>
                    <a:pt x="7598" y="1113"/>
                  </a:lnTo>
                  <a:lnTo>
                    <a:pt x="8600" y="1586"/>
                  </a:lnTo>
                  <a:lnTo>
                    <a:pt x="8321" y="2032"/>
                  </a:lnTo>
                  <a:lnTo>
                    <a:pt x="7505" y="3377"/>
                  </a:lnTo>
                  <a:cubicBezTo>
                    <a:pt x="6958" y="4267"/>
                    <a:pt x="6410" y="5158"/>
                    <a:pt x="5872" y="6048"/>
                  </a:cubicBezTo>
                  <a:lnTo>
                    <a:pt x="5826" y="6132"/>
                  </a:lnTo>
                  <a:lnTo>
                    <a:pt x="5390" y="5612"/>
                  </a:lnTo>
                  <a:lnTo>
                    <a:pt x="4351" y="4397"/>
                  </a:lnTo>
                  <a:lnTo>
                    <a:pt x="3321" y="3182"/>
                  </a:lnTo>
                  <a:lnTo>
                    <a:pt x="2811" y="2579"/>
                  </a:lnTo>
                  <a:lnTo>
                    <a:pt x="2551" y="2273"/>
                  </a:lnTo>
                  <a:lnTo>
                    <a:pt x="2514" y="2236"/>
                  </a:lnTo>
                  <a:lnTo>
                    <a:pt x="2505" y="2217"/>
                  </a:lnTo>
                  <a:lnTo>
                    <a:pt x="2486" y="2199"/>
                  </a:lnTo>
                  <a:lnTo>
                    <a:pt x="2468" y="2171"/>
                  </a:lnTo>
                  <a:cubicBezTo>
                    <a:pt x="2403" y="2115"/>
                    <a:pt x="2328" y="2069"/>
                    <a:pt x="2236" y="2032"/>
                  </a:cubicBezTo>
                  <a:cubicBezTo>
                    <a:pt x="2166" y="2005"/>
                    <a:pt x="2090" y="1992"/>
                    <a:pt x="2012" y="1992"/>
                  </a:cubicBezTo>
                  <a:cubicBezTo>
                    <a:pt x="1905" y="1992"/>
                    <a:pt x="1795" y="2016"/>
                    <a:pt x="1698" y="2060"/>
                  </a:cubicBezTo>
                  <a:cubicBezTo>
                    <a:pt x="1614" y="2097"/>
                    <a:pt x="1540" y="2162"/>
                    <a:pt x="1494" y="2227"/>
                  </a:cubicBezTo>
                  <a:cubicBezTo>
                    <a:pt x="1475" y="2245"/>
                    <a:pt x="1466" y="2254"/>
                    <a:pt x="1456" y="2273"/>
                  </a:cubicBezTo>
                  <a:lnTo>
                    <a:pt x="1438" y="2301"/>
                  </a:lnTo>
                  <a:lnTo>
                    <a:pt x="1438" y="2310"/>
                  </a:lnTo>
                  <a:lnTo>
                    <a:pt x="1410" y="2356"/>
                  </a:lnTo>
                  <a:lnTo>
                    <a:pt x="1317" y="2523"/>
                  </a:lnTo>
                  <a:lnTo>
                    <a:pt x="1132" y="2867"/>
                  </a:lnTo>
                  <a:lnTo>
                    <a:pt x="751" y="3544"/>
                  </a:lnTo>
                  <a:lnTo>
                    <a:pt x="0" y="4917"/>
                  </a:lnTo>
                  <a:lnTo>
                    <a:pt x="668" y="5186"/>
                  </a:lnTo>
                  <a:lnTo>
                    <a:pt x="1429" y="3822"/>
                  </a:lnTo>
                  <a:lnTo>
                    <a:pt x="1809" y="3145"/>
                  </a:lnTo>
                  <a:lnTo>
                    <a:pt x="1995" y="2802"/>
                  </a:lnTo>
                  <a:lnTo>
                    <a:pt x="2022" y="2755"/>
                  </a:lnTo>
                  <a:lnTo>
                    <a:pt x="2199" y="2959"/>
                  </a:lnTo>
                  <a:lnTo>
                    <a:pt x="2718" y="3572"/>
                  </a:lnTo>
                  <a:lnTo>
                    <a:pt x="3748" y="4787"/>
                  </a:lnTo>
                  <a:lnTo>
                    <a:pt x="4778" y="6002"/>
                  </a:lnTo>
                  <a:lnTo>
                    <a:pt x="5297" y="6605"/>
                  </a:lnTo>
                  <a:lnTo>
                    <a:pt x="5325" y="6651"/>
                  </a:lnTo>
                  <a:lnTo>
                    <a:pt x="5343" y="6661"/>
                  </a:lnTo>
                  <a:lnTo>
                    <a:pt x="5362" y="6689"/>
                  </a:lnTo>
                  <a:cubicBezTo>
                    <a:pt x="5371" y="6698"/>
                    <a:pt x="5390" y="6716"/>
                    <a:pt x="5408" y="6726"/>
                  </a:cubicBezTo>
                  <a:cubicBezTo>
                    <a:pt x="5473" y="6781"/>
                    <a:pt x="5557" y="6818"/>
                    <a:pt x="5640" y="6846"/>
                  </a:cubicBezTo>
                  <a:cubicBezTo>
                    <a:pt x="5703" y="6863"/>
                    <a:pt x="5769" y="6871"/>
                    <a:pt x="5834" y="6871"/>
                  </a:cubicBezTo>
                  <a:cubicBezTo>
                    <a:pt x="5951" y="6871"/>
                    <a:pt x="6068" y="6844"/>
                    <a:pt x="6169" y="6791"/>
                  </a:cubicBezTo>
                  <a:cubicBezTo>
                    <a:pt x="6243" y="6754"/>
                    <a:pt x="6308" y="6689"/>
                    <a:pt x="6364" y="6624"/>
                  </a:cubicBezTo>
                  <a:cubicBezTo>
                    <a:pt x="6373" y="6614"/>
                    <a:pt x="6382" y="6596"/>
                    <a:pt x="6392" y="6577"/>
                  </a:cubicBezTo>
                  <a:lnTo>
                    <a:pt x="6410" y="6559"/>
                  </a:lnTo>
                  <a:lnTo>
                    <a:pt x="6429" y="6512"/>
                  </a:lnTo>
                  <a:lnTo>
                    <a:pt x="6531" y="6345"/>
                  </a:lnTo>
                  <a:cubicBezTo>
                    <a:pt x="7078" y="5455"/>
                    <a:pt x="7607" y="4555"/>
                    <a:pt x="8145" y="3664"/>
                  </a:cubicBezTo>
                  <a:lnTo>
                    <a:pt x="8952" y="2319"/>
                  </a:lnTo>
                  <a:lnTo>
                    <a:pt x="9193" y="1902"/>
                  </a:lnTo>
                  <a:lnTo>
                    <a:pt x="10269" y="2486"/>
                  </a:lnTo>
                  <a:lnTo>
                    <a:pt x="10269" y="2486"/>
                  </a:lnTo>
                  <a:lnTo>
                    <a:pt x="99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0"/>
            <p:cNvSpPr/>
            <p:nvPr/>
          </p:nvSpPr>
          <p:spPr>
            <a:xfrm>
              <a:off x="6629290" y="2280127"/>
              <a:ext cx="591047" cy="399819"/>
            </a:xfrm>
            <a:custGeom>
              <a:avLst/>
              <a:gdLst/>
              <a:ahLst/>
              <a:cxnLst/>
              <a:rect l="l" t="t" r="r" b="b"/>
              <a:pathLst>
                <a:path w="10382" h="7023" extrusionOk="0">
                  <a:moveTo>
                    <a:pt x="10057" y="0"/>
                  </a:moveTo>
                  <a:lnTo>
                    <a:pt x="7515" y="1206"/>
                  </a:lnTo>
                  <a:lnTo>
                    <a:pt x="8563" y="1707"/>
                  </a:lnTo>
                  <a:lnTo>
                    <a:pt x="7496" y="3433"/>
                  </a:lnTo>
                  <a:cubicBezTo>
                    <a:pt x="7329" y="3711"/>
                    <a:pt x="7162" y="3980"/>
                    <a:pt x="6995" y="4258"/>
                  </a:cubicBezTo>
                  <a:cubicBezTo>
                    <a:pt x="6624" y="4861"/>
                    <a:pt x="6244" y="5492"/>
                    <a:pt x="5864" y="6114"/>
                  </a:cubicBezTo>
                  <a:lnTo>
                    <a:pt x="5864" y="6123"/>
                  </a:lnTo>
                  <a:lnTo>
                    <a:pt x="2644" y="2329"/>
                  </a:lnTo>
                  <a:lnTo>
                    <a:pt x="2552" y="2227"/>
                  </a:lnTo>
                  <a:cubicBezTo>
                    <a:pt x="2487" y="2162"/>
                    <a:pt x="2403" y="2106"/>
                    <a:pt x="2301" y="2069"/>
                  </a:cubicBezTo>
                  <a:cubicBezTo>
                    <a:pt x="2222" y="2041"/>
                    <a:pt x="2138" y="2027"/>
                    <a:pt x="2053" y="2027"/>
                  </a:cubicBezTo>
                  <a:cubicBezTo>
                    <a:pt x="1939" y="2027"/>
                    <a:pt x="1823" y="2053"/>
                    <a:pt x="1717" y="2106"/>
                  </a:cubicBezTo>
                  <a:cubicBezTo>
                    <a:pt x="1633" y="2143"/>
                    <a:pt x="1550" y="2208"/>
                    <a:pt x="1494" y="2282"/>
                  </a:cubicBezTo>
                  <a:cubicBezTo>
                    <a:pt x="1485" y="2301"/>
                    <a:pt x="1466" y="2310"/>
                    <a:pt x="1457" y="2329"/>
                  </a:cubicBezTo>
                  <a:lnTo>
                    <a:pt x="1" y="4982"/>
                  </a:lnTo>
                  <a:lnTo>
                    <a:pt x="103" y="5038"/>
                  </a:lnTo>
                  <a:lnTo>
                    <a:pt x="1513" y="2477"/>
                  </a:lnTo>
                  <a:lnTo>
                    <a:pt x="1559" y="2394"/>
                  </a:lnTo>
                  <a:cubicBezTo>
                    <a:pt x="1568" y="2384"/>
                    <a:pt x="1578" y="2366"/>
                    <a:pt x="1587" y="2357"/>
                  </a:cubicBezTo>
                  <a:cubicBezTo>
                    <a:pt x="1633" y="2292"/>
                    <a:pt x="1698" y="2245"/>
                    <a:pt x="1772" y="2208"/>
                  </a:cubicBezTo>
                  <a:cubicBezTo>
                    <a:pt x="1857" y="2166"/>
                    <a:pt x="1954" y="2145"/>
                    <a:pt x="2051" y="2145"/>
                  </a:cubicBezTo>
                  <a:cubicBezTo>
                    <a:pt x="2124" y="2145"/>
                    <a:pt x="2197" y="2157"/>
                    <a:pt x="2264" y="2180"/>
                  </a:cubicBezTo>
                  <a:cubicBezTo>
                    <a:pt x="2348" y="2208"/>
                    <a:pt x="2413" y="2255"/>
                    <a:pt x="2468" y="2310"/>
                  </a:cubicBezTo>
                  <a:lnTo>
                    <a:pt x="5873" y="6327"/>
                  </a:lnTo>
                  <a:lnTo>
                    <a:pt x="5966" y="6179"/>
                  </a:lnTo>
                  <a:cubicBezTo>
                    <a:pt x="6337" y="5557"/>
                    <a:pt x="6726" y="4926"/>
                    <a:pt x="7097" y="4314"/>
                  </a:cubicBezTo>
                  <a:cubicBezTo>
                    <a:pt x="7264" y="4045"/>
                    <a:pt x="7431" y="3767"/>
                    <a:pt x="7598" y="3498"/>
                  </a:cubicBezTo>
                  <a:lnTo>
                    <a:pt x="8730" y="1661"/>
                  </a:lnTo>
                  <a:lnTo>
                    <a:pt x="7784" y="1206"/>
                  </a:lnTo>
                  <a:lnTo>
                    <a:pt x="9964" y="177"/>
                  </a:lnTo>
                  <a:lnTo>
                    <a:pt x="10242" y="2477"/>
                  </a:lnTo>
                  <a:lnTo>
                    <a:pt x="10242" y="2477"/>
                  </a:lnTo>
                  <a:lnTo>
                    <a:pt x="9222" y="1911"/>
                  </a:lnTo>
                  <a:lnTo>
                    <a:pt x="8146" y="3730"/>
                  </a:lnTo>
                  <a:cubicBezTo>
                    <a:pt x="7979" y="3999"/>
                    <a:pt x="7812" y="4277"/>
                    <a:pt x="7654" y="4546"/>
                  </a:cubicBezTo>
                  <a:cubicBezTo>
                    <a:pt x="7283" y="5158"/>
                    <a:pt x="6912" y="5789"/>
                    <a:pt x="6531" y="6411"/>
                  </a:cubicBezTo>
                  <a:lnTo>
                    <a:pt x="6392" y="6642"/>
                  </a:lnTo>
                  <a:cubicBezTo>
                    <a:pt x="6383" y="6661"/>
                    <a:pt x="6374" y="6670"/>
                    <a:pt x="6364" y="6689"/>
                  </a:cubicBezTo>
                  <a:cubicBezTo>
                    <a:pt x="6318" y="6744"/>
                    <a:pt x="6253" y="6800"/>
                    <a:pt x="6188" y="6837"/>
                  </a:cubicBezTo>
                  <a:cubicBezTo>
                    <a:pt x="6094" y="6884"/>
                    <a:pt x="5993" y="6909"/>
                    <a:pt x="5889" y="6909"/>
                  </a:cubicBezTo>
                  <a:cubicBezTo>
                    <a:pt x="5828" y="6909"/>
                    <a:pt x="5767" y="6901"/>
                    <a:pt x="5706" y="6884"/>
                  </a:cubicBezTo>
                  <a:cubicBezTo>
                    <a:pt x="5632" y="6865"/>
                    <a:pt x="5557" y="6828"/>
                    <a:pt x="5492" y="6772"/>
                  </a:cubicBezTo>
                  <a:cubicBezTo>
                    <a:pt x="5483" y="6763"/>
                    <a:pt x="5465" y="6754"/>
                    <a:pt x="5455" y="6735"/>
                  </a:cubicBezTo>
                  <a:lnTo>
                    <a:pt x="2060" y="2746"/>
                  </a:lnTo>
                  <a:lnTo>
                    <a:pt x="659" y="5251"/>
                  </a:lnTo>
                  <a:lnTo>
                    <a:pt x="761" y="5307"/>
                  </a:lnTo>
                  <a:lnTo>
                    <a:pt x="2079" y="2950"/>
                  </a:lnTo>
                  <a:lnTo>
                    <a:pt x="5298" y="6744"/>
                  </a:lnTo>
                  <a:lnTo>
                    <a:pt x="5372" y="6819"/>
                  </a:lnTo>
                  <a:cubicBezTo>
                    <a:pt x="5381" y="6837"/>
                    <a:pt x="5400" y="6856"/>
                    <a:pt x="5418" y="6865"/>
                  </a:cubicBezTo>
                  <a:cubicBezTo>
                    <a:pt x="5492" y="6930"/>
                    <a:pt x="5585" y="6976"/>
                    <a:pt x="5678" y="6995"/>
                  </a:cubicBezTo>
                  <a:cubicBezTo>
                    <a:pt x="5743" y="7013"/>
                    <a:pt x="5817" y="7023"/>
                    <a:pt x="5882" y="7023"/>
                  </a:cubicBezTo>
                  <a:cubicBezTo>
                    <a:pt x="6012" y="7023"/>
                    <a:pt x="6133" y="6995"/>
                    <a:pt x="6235" y="6939"/>
                  </a:cubicBezTo>
                  <a:cubicBezTo>
                    <a:pt x="6327" y="6893"/>
                    <a:pt x="6402" y="6828"/>
                    <a:pt x="6457" y="6754"/>
                  </a:cubicBezTo>
                  <a:cubicBezTo>
                    <a:pt x="6466" y="6744"/>
                    <a:pt x="6476" y="6717"/>
                    <a:pt x="6494" y="6707"/>
                  </a:cubicBezTo>
                  <a:lnTo>
                    <a:pt x="6633" y="6475"/>
                  </a:lnTo>
                  <a:cubicBezTo>
                    <a:pt x="7005" y="5854"/>
                    <a:pt x="7385" y="5223"/>
                    <a:pt x="7747" y="4611"/>
                  </a:cubicBezTo>
                  <a:cubicBezTo>
                    <a:pt x="7914" y="4333"/>
                    <a:pt x="8081" y="4054"/>
                    <a:pt x="8238" y="3785"/>
                  </a:cubicBezTo>
                  <a:lnTo>
                    <a:pt x="9268" y="2069"/>
                  </a:lnTo>
                  <a:lnTo>
                    <a:pt x="10381" y="2681"/>
                  </a:lnTo>
                  <a:lnTo>
                    <a:pt x="100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0"/>
            <p:cNvSpPr/>
            <p:nvPr/>
          </p:nvSpPr>
          <p:spPr>
            <a:xfrm>
              <a:off x="7338003" y="2218302"/>
              <a:ext cx="81410" cy="321711"/>
            </a:xfrm>
            <a:custGeom>
              <a:avLst/>
              <a:gdLst/>
              <a:ahLst/>
              <a:cxnLst/>
              <a:rect l="l" t="t" r="r" b="b"/>
              <a:pathLst>
                <a:path w="1430" h="5651" extrusionOk="0">
                  <a:moveTo>
                    <a:pt x="1" y="1"/>
                  </a:moveTo>
                  <a:lnTo>
                    <a:pt x="1" y="5650"/>
                  </a:lnTo>
                  <a:lnTo>
                    <a:pt x="1430" y="5650"/>
                  </a:lnTo>
                  <a:lnTo>
                    <a:pt x="14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0"/>
            <p:cNvSpPr/>
            <p:nvPr/>
          </p:nvSpPr>
          <p:spPr>
            <a:xfrm>
              <a:off x="7334359" y="2214658"/>
              <a:ext cx="88241" cy="328543"/>
            </a:xfrm>
            <a:custGeom>
              <a:avLst/>
              <a:gdLst/>
              <a:ahLst/>
              <a:cxnLst/>
              <a:rect l="l" t="t" r="r" b="b"/>
              <a:pathLst>
                <a:path w="1550" h="5771" extrusionOk="0">
                  <a:moveTo>
                    <a:pt x="1438" y="121"/>
                  </a:moveTo>
                  <a:lnTo>
                    <a:pt x="1438" y="5659"/>
                  </a:lnTo>
                  <a:lnTo>
                    <a:pt x="121" y="5659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5770"/>
                  </a:lnTo>
                  <a:lnTo>
                    <a:pt x="1549" y="5770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0"/>
            <p:cNvSpPr/>
            <p:nvPr/>
          </p:nvSpPr>
          <p:spPr>
            <a:xfrm>
              <a:off x="7468997" y="2075239"/>
              <a:ext cx="81922" cy="464777"/>
            </a:xfrm>
            <a:custGeom>
              <a:avLst/>
              <a:gdLst/>
              <a:ahLst/>
              <a:cxnLst/>
              <a:rect l="l" t="t" r="r" b="b"/>
              <a:pathLst>
                <a:path w="1439" h="8164" extrusionOk="0">
                  <a:moveTo>
                    <a:pt x="1" y="0"/>
                  </a:moveTo>
                  <a:lnTo>
                    <a:pt x="1" y="8163"/>
                  </a:lnTo>
                  <a:lnTo>
                    <a:pt x="1438" y="8163"/>
                  </a:lnTo>
                  <a:lnTo>
                    <a:pt x="143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0"/>
            <p:cNvSpPr/>
            <p:nvPr/>
          </p:nvSpPr>
          <p:spPr>
            <a:xfrm>
              <a:off x="7465297" y="2072051"/>
              <a:ext cx="88811" cy="471153"/>
            </a:xfrm>
            <a:custGeom>
              <a:avLst/>
              <a:gdLst/>
              <a:ahLst/>
              <a:cxnLst/>
              <a:rect l="l" t="t" r="r" b="b"/>
              <a:pathLst>
                <a:path w="1560" h="8276" extrusionOk="0">
                  <a:moveTo>
                    <a:pt x="1439" y="112"/>
                  </a:moveTo>
                  <a:lnTo>
                    <a:pt x="1439" y="8164"/>
                  </a:lnTo>
                  <a:lnTo>
                    <a:pt x="121" y="8164"/>
                  </a:lnTo>
                  <a:lnTo>
                    <a:pt x="121" y="112"/>
                  </a:lnTo>
                  <a:close/>
                  <a:moveTo>
                    <a:pt x="6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8219"/>
                  </a:lnTo>
                  <a:cubicBezTo>
                    <a:pt x="1" y="8257"/>
                    <a:pt x="28" y="8275"/>
                    <a:pt x="66" y="8275"/>
                  </a:cubicBezTo>
                  <a:lnTo>
                    <a:pt x="1494" y="8275"/>
                  </a:lnTo>
                  <a:cubicBezTo>
                    <a:pt x="1531" y="8275"/>
                    <a:pt x="1559" y="8257"/>
                    <a:pt x="1559" y="8219"/>
                  </a:cubicBezTo>
                  <a:lnTo>
                    <a:pt x="1559" y="56"/>
                  </a:lnTo>
                  <a:cubicBezTo>
                    <a:pt x="1559" y="19"/>
                    <a:pt x="1531" y="0"/>
                    <a:pt x="14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0"/>
            <p:cNvSpPr/>
            <p:nvPr/>
          </p:nvSpPr>
          <p:spPr>
            <a:xfrm>
              <a:off x="7587296" y="2272214"/>
              <a:ext cx="81922" cy="267799"/>
            </a:xfrm>
            <a:custGeom>
              <a:avLst/>
              <a:gdLst/>
              <a:ahLst/>
              <a:cxnLst/>
              <a:rect l="l" t="t" r="r" b="b"/>
              <a:pathLst>
                <a:path w="1439" h="4704" extrusionOk="0">
                  <a:moveTo>
                    <a:pt x="1" y="0"/>
                  </a:moveTo>
                  <a:lnTo>
                    <a:pt x="1" y="4703"/>
                  </a:lnTo>
                  <a:lnTo>
                    <a:pt x="1438" y="4703"/>
                  </a:lnTo>
                  <a:lnTo>
                    <a:pt x="14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0"/>
            <p:cNvSpPr/>
            <p:nvPr/>
          </p:nvSpPr>
          <p:spPr>
            <a:xfrm>
              <a:off x="7583596" y="2269026"/>
              <a:ext cx="88811" cy="274175"/>
            </a:xfrm>
            <a:custGeom>
              <a:avLst/>
              <a:gdLst/>
              <a:ahLst/>
              <a:cxnLst/>
              <a:rect l="l" t="t" r="r" b="b"/>
              <a:pathLst>
                <a:path w="1560" h="4816" extrusionOk="0">
                  <a:moveTo>
                    <a:pt x="1439" y="112"/>
                  </a:moveTo>
                  <a:lnTo>
                    <a:pt x="1439" y="4704"/>
                  </a:lnTo>
                  <a:lnTo>
                    <a:pt x="121" y="4704"/>
                  </a:lnTo>
                  <a:lnTo>
                    <a:pt x="121" y="112"/>
                  </a:lnTo>
                  <a:close/>
                  <a:moveTo>
                    <a:pt x="1" y="1"/>
                  </a:moveTo>
                  <a:lnTo>
                    <a:pt x="1" y="4815"/>
                  </a:lnTo>
                  <a:lnTo>
                    <a:pt x="1559" y="4815"/>
                  </a:lnTo>
                  <a:lnTo>
                    <a:pt x="15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0"/>
            <p:cNvSpPr/>
            <p:nvPr/>
          </p:nvSpPr>
          <p:spPr>
            <a:xfrm>
              <a:off x="6112258" y="2077573"/>
              <a:ext cx="375055" cy="118642"/>
            </a:xfrm>
            <a:custGeom>
              <a:avLst/>
              <a:gdLst/>
              <a:ahLst/>
              <a:cxnLst/>
              <a:rect l="l" t="t" r="r" b="b"/>
              <a:pathLst>
                <a:path w="6588" h="2084" extrusionOk="0">
                  <a:moveTo>
                    <a:pt x="67" y="1"/>
                  </a:moveTo>
                  <a:cubicBezTo>
                    <a:pt x="52" y="1"/>
                    <a:pt x="38" y="5"/>
                    <a:pt x="29" y="15"/>
                  </a:cubicBezTo>
                  <a:cubicBezTo>
                    <a:pt x="1" y="42"/>
                    <a:pt x="1" y="80"/>
                    <a:pt x="29" y="98"/>
                  </a:cubicBezTo>
                  <a:lnTo>
                    <a:pt x="1930" y="2065"/>
                  </a:lnTo>
                  <a:cubicBezTo>
                    <a:pt x="1940" y="2074"/>
                    <a:pt x="1958" y="2083"/>
                    <a:pt x="1967" y="2083"/>
                  </a:cubicBezTo>
                  <a:cubicBezTo>
                    <a:pt x="1986" y="2083"/>
                    <a:pt x="1995" y="2074"/>
                    <a:pt x="2014" y="2065"/>
                  </a:cubicBezTo>
                  <a:lnTo>
                    <a:pt x="4064" y="135"/>
                  </a:lnTo>
                  <a:lnTo>
                    <a:pt x="6485" y="2009"/>
                  </a:lnTo>
                  <a:cubicBezTo>
                    <a:pt x="6496" y="2016"/>
                    <a:pt x="6506" y="2019"/>
                    <a:pt x="6517" y="2019"/>
                  </a:cubicBezTo>
                  <a:cubicBezTo>
                    <a:pt x="6534" y="2019"/>
                    <a:pt x="6551" y="2011"/>
                    <a:pt x="6569" y="2000"/>
                  </a:cubicBezTo>
                  <a:cubicBezTo>
                    <a:pt x="6587" y="1972"/>
                    <a:pt x="6578" y="1935"/>
                    <a:pt x="6550" y="1916"/>
                  </a:cubicBezTo>
                  <a:lnTo>
                    <a:pt x="4101" y="15"/>
                  </a:lnTo>
                  <a:cubicBezTo>
                    <a:pt x="4087" y="5"/>
                    <a:pt x="4073" y="1"/>
                    <a:pt x="4060" y="1"/>
                  </a:cubicBezTo>
                  <a:cubicBezTo>
                    <a:pt x="4048" y="1"/>
                    <a:pt x="4036" y="5"/>
                    <a:pt x="4027" y="15"/>
                  </a:cubicBezTo>
                  <a:lnTo>
                    <a:pt x="1977" y="1944"/>
                  </a:lnTo>
                  <a:lnTo>
                    <a:pt x="112" y="15"/>
                  </a:lnTo>
                  <a:cubicBezTo>
                    <a:pt x="98" y="5"/>
                    <a:pt x="82" y="1"/>
                    <a:pt x="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0"/>
            <p:cNvSpPr/>
            <p:nvPr/>
          </p:nvSpPr>
          <p:spPr>
            <a:xfrm>
              <a:off x="6086412" y="2051443"/>
              <a:ext cx="59207" cy="59207"/>
            </a:xfrm>
            <a:custGeom>
              <a:avLst/>
              <a:gdLst/>
              <a:ahLst/>
              <a:cxnLst/>
              <a:rect l="l" t="t" r="r" b="b"/>
              <a:pathLst>
                <a:path w="1040" h="1040" extrusionOk="0">
                  <a:moveTo>
                    <a:pt x="520" y="1"/>
                  </a:moveTo>
                  <a:cubicBezTo>
                    <a:pt x="232" y="1"/>
                    <a:pt x="0" y="232"/>
                    <a:pt x="0" y="520"/>
                  </a:cubicBezTo>
                  <a:cubicBezTo>
                    <a:pt x="0" y="808"/>
                    <a:pt x="232" y="1040"/>
                    <a:pt x="520" y="1040"/>
                  </a:cubicBezTo>
                  <a:cubicBezTo>
                    <a:pt x="807" y="1040"/>
                    <a:pt x="1039" y="808"/>
                    <a:pt x="1039" y="520"/>
                  </a:cubicBezTo>
                  <a:cubicBezTo>
                    <a:pt x="1039" y="232"/>
                    <a:pt x="807" y="1"/>
                    <a:pt x="5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0"/>
            <p:cNvSpPr/>
            <p:nvPr/>
          </p:nvSpPr>
          <p:spPr>
            <a:xfrm>
              <a:off x="6083224" y="2047742"/>
              <a:ext cx="66096" cy="66096"/>
            </a:xfrm>
            <a:custGeom>
              <a:avLst/>
              <a:gdLst/>
              <a:ahLst/>
              <a:cxnLst/>
              <a:rect l="l" t="t" r="r" b="b"/>
              <a:pathLst>
                <a:path w="1161" h="1161" extrusionOk="0">
                  <a:moveTo>
                    <a:pt x="576" y="121"/>
                  </a:moveTo>
                  <a:cubicBezTo>
                    <a:pt x="835" y="121"/>
                    <a:pt x="1040" y="325"/>
                    <a:pt x="1040" y="585"/>
                  </a:cubicBezTo>
                  <a:cubicBezTo>
                    <a:pt x="1040" y="836"/>
                    <a:pt x="835" y="1049"/>
                    <a:pt x="576" y="1049"/>
                  </a:cubicBezTo>
                  <a:cubicBezTo>
                    <a:pt x="325" y="1049"/>
                    <a:pt x="112" y="836"/>
                    <a:pt x="112" y="585"/>
                  </a:cubicBezTo>
                  <a:cubicBezTo>
                    <a:pt x="112" y="325"/>
                    <a:pt x="325" y="121"/>
                    <a:pt x="576" y="121"/>
                  </a:cubicBezTo>
                  <a:close/>
                  <a:moveTo>
                    <a:pt x="576" y="1"/>
                  </a:moveTo>
                  <a:cubicBezTo>
                    <a:pt x="260" y="1"/>
                    <a:pt x="1" y="260"/>
                    <a:pt x="1" y="585"/>
                  </a:cubicBezTo>
                  <a:cubicBezTo>
                    <a:pt x="1" y="900"/>
                    <a:pt x="260" y="1160"/>
                    <a:pt x="576" y="1160"/>
                  </a:cubicBezTo>
                  <a:cubicBezTo>
                    <a:pt x="900" y="1160"/>
                    <a:pt x="1160" y="900"/>
                    <a:pt x="1160" y="585"/>
                  </a:cubicBezTo>
                  <a:cubicBezTo>
                    <a:pt x="1160" y="260"/>
                    <a:pt x="900" y="1"/>
                    <a:pt x="5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0"/>
            <p:cNvSpPr/>
            <p:nvPr/>
          </p:nvSpPr>
          <p:spPr>
            <a:xfrm>
              <a:off x="6314016" y="2051443"/>
              <a:ext cx="59207" cy="59207"/>
            </a:xfrm>
            <a:custGeom>
              <a:avLst/>
              <a:gdLst/>
              <a:ahLst/>
              <a:cxnLst/>
              <a:rect l="l" t="t" r="r" b="b"/>
              <a:pathLst>
                <a:path w="1040" h="1040" extrusionOk="0">
                  <a:moveTo>
                    <a:pt x="520" y="1"/>
                  </a:moveTo>
                  <a:cubicBezTo>
                    <a:pt x="232" y="1"/>
                    <a:pt x="0" y="232"/>
                    <a:pt x="0" y="520"/>
                  </a:cubicBezTo>
                  <a:cubicBezTo>
                    <a:pt x="0" y="808"/>
                    <a:pt x="232" y="1040"/>
                    <a:pt x="520" y="1040"/>
                  </a:cubicBezTo>
                  <a:cubicBezTo>
                    <a:pt x="808" y="1040"/>
                    <a:pt x="1039" y="808"/>
                    <a:pt x="1039" y="520"/>
                  </a:cubicBezTo>
                  <a:cubicBezTo>
                    <a:pt x="1039" y="232"/>
                    <a:pt x="808" y="1"/>
                    <a:pt x="5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0"/>
            <p:cNvSpPr/>
            <p:nvPr/>
          </p:nvSpPr>
          <p:spPr>
            <a:xfrm>
              <a:off x="6310315" y="2047742"/>
              <a:ext cx="66096" cy="66096"/>
            </a:xfrm>
            <a:custGeom>
              <a:avLst/>
              <a:gdLst/>
              <a:ahLst/>
              <a:cxnLst/>
              <a:rect l="l" t="t" r="r" b="b"/>
              <a:pathLst>
                <a:path w="1161" h="1161" extrusionOk="0">
                  <a:moveTo>
                    <a:pt x="585" y="121"/>
                  </a:moveTo>
                  <a:cubicBezTo>
                    <a:pt x="835" y="121"/>
                    <a:pt x="1049" y="325"/>
                    <a:pt x="1049" y="585"/>
                  </a:cubicBezTo>
                  <a:cubicBezTo>
                    <a:pt x="1049" y="836"/>
                    <a:pt x="835" y="1049"/>
                    <a:pt x="585" y="1049"/>
                  </a:cubicBezTo>
                  <a:cubicBezTo>
                    <a:pt x="325" y="1049"/>
                    <a:pt x="121" y="836"/>
                    <a:pt x="121" y="585"/>
                  </a:cubicBezTo>
                  <a:cubicBezTo>
                    <a:pt x="121" y="325"/>
                    <a:pt x="325" y="121"/>
                    <a:pt x="585" y="121"/>
                  </a:cubicBezTo>
                  <a:close/>
                  <a:moveTo>
                    <a:pt x="585" y="1"/>
                  </a:moveTo>
                  <a:cubicBezTo>
                    <a:pt x="260" y="1"/>
                    <a:pt x="1" y="260"/>
                    <a:pt x="1" y="585"/>
                  </a:cubicBezTo>
                  <a:cubicBezTo>
                    <a:pt x="1" y="900"/>
                    <a:pt x="270" y="1160"/>
                    <a:pt x="585" y="1160"/>
                  </a:cubicBezTo>
                  <a:cubicBezTo>
                    <a:pt x="900" y="1160"/>
                    <a:pt x="1160" y="900"/>
                    <a:pt x="1160" y="585"/>
                  </a:cubicBezTo>
                  <a:cubicBezTo>
                    <a:pt x="1160" y="260"/>
                    <a:pt x="900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0"/>
            <p:cNvSpPr/>
            <p:nvPr/>
          </p:nvSpPr>
          <p:spPr>
            <a:xfrm>
              <a:off x="6194635" y="2159722"/>
              <a:ext cx="59776" cy="59207"/>
            </a:xfrm>
            <a:custGeom>
              <a:avLst/>
              <a:gdLst/>
              <a:ahLst/>
              <a:cxnLst/>
              <a:rect l="l" t="t" r="r" b="b"/>
              <a:pathLst>
                <a:path w="1050" h="1040" extrusionOk="0">
                  <a:moveTo>
                    <a:pt x="520" y="0"/>
                  </a:moveTo>
                  <a:cubicBezTo>
                    <a:pt x="233" y="0"/>
                    <a:pt x="1" y="232"/>
                    <a:pt x="1" y="520"/>
                  </a:cubicBezTo>
                  <a:cubicBezTo>
                    <a:pt x="1" y="807"/>
                    <a:pt x="233" y="1039"/>
                    <a:pt x="520" y="1039"/>
                  </a:cubicBezTo>
                  <a:cubicBezTo>
                    <a:pt x="808" y="1039"/>
                    <a:pt x="1049" y="807"/>
                    <a:pt x="1049" y="520"/>
                  </a:cubicBezTo>
                  <a:cubicBezTo>
                    <a:pt x="1049" y="232"/>
                    <a:pt x="808" y="0"/>
                    <a:pt x="5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0"/>
            <p:cNvSpPr/>
            <p:nvPr/>
          </p:nvSpPr>
          <p:spPr>
            <a:xfrm>
              <a:off x="6191504" y="2156022"/>
              <a:ext cx="66039" cy="66039"/>
            </a:xfrm>
            <a:custGeom>
              <a:avLst/>
              <a:gdLst/>
              <a:ahLst/>
              <a:cxnLst/>
              <a:rect l="l" t="t" r="r" b="b"/>
              <a:pathLst>
                <a:path w="1160" h="1160" extrusionOk="0">
                  <a:moveTo>
                    <a:pt x="575" y="121"/>
                  </a:moveTo>
                  <a:cubicBezTo>
                    <a:pt x="835" y="121"/>
                    <a:pt x="1039" y="325"/>
                    <a:pt x="1039" y="585"/>
                  </a:cubicBezTo>
                  <a:cubicBezTo>
                    <a:pt x="1039" y="835"/>
                    <a:pt x="835" y="1049"/>
                    <a:pt x="575" y="1049"/>
                  </a:cubicBezTo>
                  <a:cubicBezTo>
                    <a:pt x="325" y="1049"/>
                    <a:pt x="112" y="835"/>
                    <a:pt x="112" y="585"/>
                  </a:cubicBezTo>
                  <a:cubicBezTo>
                    <a:pt x="112" y="325"/>
                    <a:pt x="325" y="121"/>
                    <a:pt x="575" y="12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69"/>
                    <a:pt x="0" y="585"/>
                  </a:cubicBezTo>
                  <a:cubicBezTo>
                    <a:pt x="0" y="900"/>
                    <a:pt x="260" y="1160"/>
                    <a:pt x="575" y="1160"/>
                  </a:cubicBezTo>
                  <a:cubicBezTo>
                    <a:pt x="900" y="1160"/>
                    <a:pt x="1160" y="900"/>
                    <a:pt x="1160" y="585"/>
                  </a:cubicBezTo>
                  <a:cubicBezTo>
                    <a:pt x="1160" y="269"/>
                    <a:pt x="900" y="0"/>
                    <a:pt x="5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0"/>
            <p:cNvSpPr/>
            <p:nvPr/>
          </p:nvSpPr>
          <p:spPr>
            <a:xfrm>
              <a:off x="6449223" y="2065163"/>
              <a:ext cx="362872" cy="228745"/>
            </a:xfrm>
            <a:custGeom>
              <a:avLst/>
              <a:gdLst/>
              <a:ahLst/>
              <a:cxnLst/>
              <a:rect l="l" t="t" r="r" b="b"/>
              <a:pathLst>
                <a:path w="6374" h="4018" extrusionOk="0">
                  <a:moveTo>
                    <a:pt x="3275" y="1"/>
                  </a:moveTo>
                  <a:cubicBezTo>
                    <a:pt x="2477" y="1"/>
                    <a:pt x="1819" y="585"/>
                    <a:pt x="1689" y="1346"/>
                  </a:cubicBezTo>
                  <a:lnTo>
                    <a:pt x="1234" y="1346"/>
                  </a:lnTo>
                  <a:cubicBezTo>
                    <a:pt x="557" y="1346"/>
                    <a:pt x="0" y="1940"/>
                    <a:pt x="0" y="2682"/>
                  </a:cubicBezTo>
                  <a:cubicBezTo>
                    <a:pt x="0" y="3415"/>
                    <a:pt x="557" y="4018"/>
                    <a:pt x="1234" y="4018"/>
                  </a:cubicBezTo>
                  <a:lnTo>
                    <a:pt x="5149" y="4018"/>
                  </a:lnTo>
                  <a:cubicBezTo>
                    <a:pt x="5826" y="4018"/>
                    <a:pt x="6373" y="3415"/>
                    <a:pt x="6373" y="2682"/>
                  </a:cubicBezTo>
                  <a:cubicBezTo>
                    <a:pt x="6373" y="1940"/>
                    <a:pt x="5826" y="1346"/>
                    <a:pt x="5149" y="1346"/>
                  </a:cubicBezTo>
                  <a:lnTo>
                    <a:pt x="4861" y="1346"/>
                  </a:lnTo>
                  <a:cubicBezTo>
                    <a:pt x="4731" y="585"/>
                    <a:pt x="4073" y="1"/>
                    <a:pt x="32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0"/>
            <p:cNvSpPr/>
            <p:nvPr/>
          </p:nvSpPr>
          <p:spPr>
            <a:xfrm>
              <a:off x="6446035" y="2062032"/>
              <a:ext cx="369760" cy="235064"/>
            </a:xfrm>
            <a:custGeom>
              <a:avLst/>
              <a:gdLst/>
              <a:ahLst/>
              <a:cxnLst/>
              <a:rect l="l" t="t" r="r" b="b"/>
              <a:pathLst>
                <a:path w="6495" h="4129" extrusionOk="0">
                  <a:moveTo>
                    <a:pt x="3331" y="111"/>
                  </a:moveTo>
                  <a:cubicBezTo>
                    <a:pt x="4092" y="111"/>
                    <a:pt x="4732" y="659"/>
                    <a:pt x="4862" y="1410"/>
                  </a:cubicBezTo>
                  <a:cubicBezTo>
                    <a:pt x="4862" y="1438"/>
                    <a:pt x="4889" y="1457"/>
                    <a:pt x="4917" y="1457"/>
                  </a:cubicBezTo>
                  <a:lnTo>
                    <a:pt x="5205" y="1457"/>
                  </a:lnTo>
                  <a:cubicBezTo>
                    <a:pt x="5854" y="1457"/>
                    <a:pt x="6374" y="2032"/>
                    <a:pt x="6374" y="2737"/>
                  </a:cubicBezTo>
                  <a:cubicBezTo>
                    <a:pt x="6374" y="3442"/>
                    <a:pt x="5854" y="4017"/>
                    <a:pt x="5205" y="4017"/>
                  </a:cubicBezTo>
                  <a:lnTo>
                    <a:pt x="1290" y="4017"/>
                  </a:lnTo>
                  <a:cubicBezTo>
                    <a:pt x="641" y="4017"/>
                    <a:pt x="121" y="3442"/>
                    <a:pt x="121" y="2737"/>
                  </a:cubicBezTo>
                  <a:cubicBezTo>
                    <a:pt x="121" y="2032"/>
                    <a:pt x="641" y="1457"/>
                    <a:pt x="1290" y="1457"/>
                  </a:cubicBezTo>
                  <a:lnTo>
                    <a:pt x="1745" y="1457"/>
                  </a:lnTo>
                  <a:cubicBezTo>
                    <a:pt x="1772" y="1457"/>
                    <a:pt x="1791" y="1438"/>
                    <a:pt x="1800" y="1401"/>
                  </a:cubicBezTo>
                  <a:cubicBezTo>
                    <a:pt x="1930" y="659"/>
                    <a:pt x="2570" y="111"/>
                    <a:pt x="3331" y="111"/>
                  </a:cubicBezTo>
                  <a:close/>
                  <a:moveTo>
                    <a:pt x="3331" y="0"/>
                  </a:moveTo>
                  <a:cubicBezTo>
                    <a:pt x="2533" y="0"/>
                    <a:pt x="1847" y="557"/>
                    <a:pt x="1698" y="1336"/>
                  </a:cubicBezTo>
                  <a:lnTo>
                    <a:pt x="1290" y="1336"/>
                  </a:lnTo>
                  <a:cubicBezTo>
                    <a:pt x="576" y="1336"/>
                    <a:pt x="1" y="1967"/>
                    <a:pt x="1" y="2737"/>
                  </a:cubicBezTo>
                  <a:cubicBezTo>
                    <a:pt x="1" y="3507"/>
                    <a:pt x="576" y="4128"/>
                    <a:pt x="1290" y="4128"/>
                  </a:cubicBezTo>
                  <a:lnTo>
                    <a:pt x="5205" y="4128"/>
                  </a:lnTo>
                  <a:cubicBezTo>
                    <a:pt x="5919" y="4128"/>
                    <a:pt x="6494" y="3507"/>
                    <a:pt x="6494" y="2737"/>
                  </a:cubicBezTo>
                  <a:cubicBezTo>
                    <a:pt x="6494" y="1967"/>
                    <a:pt x="5910" y="1336"/>
                    <a:pt x="5205" y="1336"/>
                  </a:cubicBezTo>
                  <a:lnTo>
                    <a:pt x="4964" y="1336"/>
                  </a:lnTo>
                  <a:cubicBezTo>
                    <a:pt x="4806" y="557"/>
                    <a:pt x="4129" y="0"/>
                    <a:pt x="3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0"/>
            <p:cNvSpPr/>
            <p:nvPr/>
          </p:nvSpPr>
          <p:spPr>
            <a:xfrm>
              <a:off x="6930332" y="1988081"/>
              <a:ext cx="278900" cy="261821"/>
            </a:xfrm>
            <a:custGeom>
              <a:avLst/>
              <a:gdLst/>
              <a:ahLst/>
              <a:cxnLst/>
              <a:rect l="l" t="t" r="r" b="b"/>
              <a:pathLst>
                <a:path w="4899" h="4599" extrusionOk="0">
                  <a:moveTo>
                    <a:pt x="93" y="0"/>
                  </a:moveTo>
                  <a:cubicBezTo>
                    <a:pt x="47" y="0"/>
                    <a:pt x="0" y="47"/>
                    <a:pt x="0" y="93"/>
                  </a:cubicBezTo>
                  <a:lnTo>
                    <a:pt x="0" y="3321"/>
                  </a:lnTo>
                  <a:cubicBezTo>
                    <a:pt x="0" y="3368"/>
                    <a:pt x="47" y="3414"/>
                    <a:pt x="93" y="3414"/>
                  </a:cubicBezTo>
                  <a:lnTo>
                    <a:pt x="1308" y="3414"/>
                  </a:lnTo>
                  <a:cubicBezTo>
                    <a:pt x="1364" y="3414"/>
                    <a:pt x="1401" y="3451"/>
                    <a:pt x="1401" y="3507"/>
                  </a:cubicBezTo>
                  <a:lnTo>
                    <a:pt x="1392" y="4509"/>
                  </a:lnTo>
                  <a:cubicBezTo>
                    <a:pt x="1392" y="4560"/>
                    <a:pt x="1441" y="4598"/>
                    <a:pt x="1489" y="4598"/>
                  </a:cubicBezTo>
                  <a:cubicBezTo>
                    <a:pt x="1511" y="4598"/>
                    <a:pt x="1532" y="4591"/>
                    <a:pt x="1550" y="4574"/>
                  </a:cubicBezTo>
                  <a:lnTo>
                    <a:pt x="2811" y="3433"/>
                  </a:lnTo>
                  <a:cubicBezTo>
                    <a:pt x="2830" y="3414"/>
                    <a:pt x="2848" y="3405"/>
                    <a:pt x="2876" y="3405"/>
                  </a:cubicBezTo>
                  <a:lnTo>
                    <a:pt x="4806" y="3405"/>
                  </a:lnTo>
                  <a:cubicBezTo>
                    <a:pt x="4852" y="3405"/>
                    <a:pt x="4898" y="3368"/>
                    <a:pt x="4898" y="3321"/>
                  </a:cubicBezTo>
                  <a:lnTo>
                    <a:pt x="4898" y="93"/>
                  </a:lnTo>
                  <a:cubicBezTo>
                    <a:pt x="4898" y="47"/>
                    <a:pt x="4852" y="0"/>
                    <a:pt x="48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0"/>
            <p:cNvSpPr/>
            <p:nvPr/>
          </p:nvSpPr>
          <p:spPr>
            <a:xfrm>
              <a:off x="6927144" y="1984893"/>
              <a:ext cx="285276" cy="268368"/>
            </a:xfrm>
            <a:custGeom>
              <a:avLst/>
              <a:gdLst/>
              <a:ahLst/>
              <a:cxnLst/>
              <a:rect l="l" t="t" r="r" b="b"/>
              <a:pathLst>
                <a:path w="5011" h="4714" extrusionOk="0">
                  <a:moveTo>
                    <a:pt x="4862" y="112"/>
                  </a:moveTo>
                  <a:cubicBezTo>
                    <a:pt x="4880" y="112"/>
                    <a:pt x="4899" y="131"/>
                    <a:pt x="4899" y="149"/>
                  </a:cubicBezTo>
                  <a:lnTo>
                    <a:pt x="4899" y="3368"/>
                  </a:lnTo>
                  <a:cubicBezTo>
                    <a:pt x="4899" y="3396"/>
                    <a:pt x="4880" y="3405"/>
                    <a:pt x="4862" y="3405"/>
                  </a:cubicBezTo>
                  <a:lnTo>
                    <a:pt x="2932" y="3405"/>
                  </a:lnTo>
                  <a:cubicBezTo>
                    <a:pt x="2895" y="3405"/>
                    <a:pt x="2858" y="3424"/>
                    <a:pt x="2830" y="3442"/>
                  </a:cubicBezTo>
                  <a:lnTo>
                    <a:pt x="1568" y="4583"/>
                  </a:lnTo>
                  <a:cubicBezTo>
                    <a:pt x="1559" y="4593"/>
                    <a:pt x="1552" y="4595"/>
                    <a:pt x="1546" y="4595"/>
                  </a:cubicBezTo>
                  <a:cubicBezTo>
                    <a:pt x="1541" y="4595"/>
                    <a:pt x="1536" y="4593"/>
                    <a:pt x="1531" y="4593"/>
                  </a:cubicBezTo>
                  <a:cubicBezTo>
                    <a:pt x="1522" y="4593"/>
                    <a:pt x="1513" y="4583"/>
                    <a:pt x="1513" y="4565"/>
                  </a:cubicBezTo>
                  <a:lnTo>
                    <a:pt x="1522" y="3563"/>
                  </a:lnTo>
                  <a:cubicBezTo>
                    <a:pt x="1522" y="3517"/>
                    <a:pt x="1504" y="3479"/>
                    <a:pt x="1476" y="3452"/>
                  </a:cubicBezTo>
                  <a:cubicBezTo>
                    <a:pt x="1448" y="3424"/>
                    <a:pt x="1411" y="3405"/>
                    <a:pt x="1364" y="3405"/>
                  </a:cubicBezTo>
                  <a:lnTo>
                    <a:pt x="149" y="3405"/>
                  </a:lnTo>
                  <a:cubicBezTo>
                    <a:pt x="131" y="3405"/>
                    <a:pt x="112" y="3396"/>
                    <a:pt x="112" y="3377"/>
                  </a:cubicBezTo>
                  <a:lnTo>
                    <a:pt x="112" y="149"/>
                  </a:lnTo>
                  <a:cubicBezTo>
                    <a:pt x="112" y="131"/>
                    <a:pt x="131" y="121"/>
                    <a:pt x="149" y="121"/>
                  </a:cubicBezTo>
                  <a:lnTo>
                    <a:pt x="149" y="112"/>
                  </a:lnTo>
                  <a:close/>
                  <a:moveTo>
                    <a:pt x="149" y="1"/>
                  </a:moveTo>
                  <a:cubicBezTo>
                    <a:pt x="66" y="1"/>
                    <a:pt x="1" y="66"/>
                    <a:pt x="1" y="149"/>
                  </a:cubicBezTo>
                  <a:lnTo>
                    <a:pt x="1" y="3368"/>
                  </a:lnTo>
                  <a:cubicBezTo>
                    <a:pt x="1" y="3452"/>
                    <a:pt x="66" y="3526"/>
                    <a:pt x="149" y="3526"/>
                  </a:cubicBezTo>
                  <a:lnTo>
                    <a:pt x="1364" y="3526"/>
                  </a:lnTo>
                  <a:cubicBezTo>
                    <a:pt x="1374" y="3526"/>
                    <a:pt x="1383" y="3526"/>
                    <a:pt x="1392" y="3535"/>
                  </a:cubicBezTo>
                  <a:cubicBezTo>
                    <a:pt x="1401" y="3535"/>
                    <a:pt x="1401" y="3544"/>
                    <a:pt x="1401" y="3554"/>
                  </a:cubicBezTo>
                  <a:lnTo>
                    <a:pt x="1392" y="4556"/>
                  </a:lnTo>
                  <a:cubicBezTo>
                    <a:pt x="1392" y="4620"/>
                    <a:pt x="1429" y="4676"/>
                    <a:pt x="1485" y="4695"/>
                  </a:cubicBezTo>
                  <a:cubicBezTo>
                    <a:pt x="1504" y="4704"/>
                    <a:pt x="1522" y="4713"/>
                    <a:pt x="1541" y="4713"/>
                  </a:cubicBezTo>
                  <a:cubicBezTo>
                    <a:pt x="1578" y="4713"/>
                    <a:pt x="1615" y="4695"/>
                    <a:pt x="1643" y="4676"/>
                  </a:cubicBezTo>
                  <a:lnTo>
                    <a:pt x="2904" y="3535"/>
                  </a:lnTo>
                  <a:cubicBezTo>
                    <a:pt x="2914" y="3526"/>
                    <a:pt x="2923" y="3526"/>
                    <a:pt x="2932" y="3526"/>
                  </a:cubicBezTo>
                  <a:lnTo>
                    <a:pt x="4862" y="3526"/>
                  </a:lnTo>
                  <a:cubicBezTo>
                    <a:pt x="4945" y="3526"/>
                    <a:pt x="5010" y="3452"/>
                    <a:pt x="5010" y="3368"/>
                  </a:cubicBezTo>
                  <a:lnTo>
                    <a:pt x="5010" y="149"/>
                  </a:lnTo>
                  <a:cubicBezTo>
                    <a:pt x="5010" y="66"/>
                    <a:pt x="4945" y="1"/>
                    <a:pt x="4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0"/>
            <p:cNvSpPr/>
            <p:nvPr/>
          </p:nvSpPr>
          <p:spPr>
            <a:xfrm>
              <a:off x="6987888" y="2066757"/>
              <a:ext cx="40705" cy="40705"/>
            </a:xfrm>
            <a:custGeom>
              <a:avLst/>
              <a:gdLst/>
              <a:ahLst/>
              <a:cxnLst/>
              <a:rect l="l" t="t" r="r" b="b"/>
              <a:pathLst>
                <a:path w="715" h="715" extrusionOk="0">
                  <a:moveTo>
                    <a:pt x="362" y="121"/>
                  </a:moveTo>
                  <a:cubicBezTo>
                    <a:pt x="492" y="121"/>
                    <a:pt x="603" y="232"/>
                    <a:pt x="603" y="362"/>
                  </a:cubicBezTo>
                  <a:cubicBezTo>
                    <a:pt x="603" y="492"/>
                    <a:pt x="492" y="604"/>
                    <a:pt x="362" y="604"/>
                  </a:cubicBezTo>
                  <a:cubicBezTo>
                    <a:pt x="223" y="604"/>
                    <a:pt x="121" y="492"/>
                    <a:pt x="121" y="362"/>
                  </a:cubicBezTo>
                  <a:cubicBezTo>
                    <a:pt x="121" y="232"/>
                    <a:pt x="223" y="121"/>
                    <a:pt x="362" y="121"/>
                  </a:cubicBezTo>
                  <a:close/>
                  <a:moveTo>
                    <a:pt x="362" y="1"/>
                  </a:moveTo>
                  <a:cubicBezTo>
                    <a:pt x="158" y="1"/>
                    <a:pt x="1" y="168"/>
                    <a:pt x="1" y="362"/>
                  </a:cubicBezTo>
                  <a:cubicBezTo>
                    <a:pt x="1" y="557"/>
                    <a:pt x="158" y="715"/>
                    <a:pt x="362" y="715"/>
                  </a:cubicBezTo>
                  <a:cubicBezTo>
                    <a:pt x="557" y="715"/>
                    <a:pt x="715" y="557"/>
                    <a:pt x="715" y="362"/>
                  </a:cubicBezTo>
                  <a:cubicBezTo>
                    <a:pt x="715" y="168"/>
                    <a:pt x="557" y="1"/>
                    <a:pt x="3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0"/>
            <p:cNvSpPr/>
            <p:nvPr/>
          </p:nvSpPr>
          <p:spPr>
            <a:xfrm>
              <a:off x="7051250" y="2066757"/>
              <a:ext cx="40762" cy="40705"/>
            </a:xfrm>
            <a:custGeom>
              <a:avLst/>
              <a:gdLst/>
              <a:ahLst/>
              <a:cxnLst/>
              <a:rect l="l" t="t" r="r" b="b"/>
              <a:pathLst>
                <a:path w="716" h="715" extrusionOk="0">
                  <a:moveTo>
                    <a:pt x="363" y="121"/>
                  </a:moveTo>
                  <a:cubicBezTo>
                    <a:pt x="492" y="121"/>
                    <a:pt x="604" y="232"/>
                    <a:pt x="604" y="362"/>
                  </a:cubicBezTo>
                  <a:cubicBezTo>
                    <a:pt x="604" y="492"/>
                    <a:pt x="492" y="604"/>
                    <a:pt x="363" y="604"/>
                  </a:cubicBezTo>
                  <a:cubicBezTo>
                    <a:pt x="223" y="604"/>
                    <a:pt x="121" y="492"/>
                    <a:pt x="121" y="362"/>
                  </a:cubicBezTo>
                  <a:cubicBezTo>
                    <a:pt x="121" y="232"/>
                    <a:pt x="223" y="121"/>
                    <a:pt x="363" y="121"/>
                  </a:cubicBezTo>
                  <a:close/>
                  <a:moveTo>
                    <a:pt x="363" y="1"/>
                  </a:moveTo>
                  <a:cubicBezTo>
                    <a:pt x="168" y="1"/>
                    <a:pt x="1" y="168"/>
                    <a:pt x="1" y="362"/>
                  </a:cubicBezTo>
                  <a:cubicBezTo>
                    <a:pt x="1" y="557"/>
                    <a:pt x="168" y="715"/>
                    <a:pt x="363" y="715"/>
                  </a:cubicBezTo>
                  <a:cubicBezTo>
                    <a:pt x="557" y="715"/>
                    <a:pt x="715" y="557"/>
                    <a:pt x="715" y="362"/>
                  </a:cubicBezTo>
                  <a:cubicBezTo>
                    <a:pt x="715" y="168"/>
                    <a:pt x="557" y="1"/>
                    <a:pt x="3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0"/>
            <p:cNvSpPr/>
            <p:nvPr/>
          </p:nvSpPr>
          <p:spPr>
            <a:xfrm>
              <a:off x="7114100" y="2066757"/>
              <a:ext cx="40705" cy="40705"/>
            </a:xfrm>
            <a:custGeom>
              <a:avLst/>
              <a:gdLst/>
              <a:ahLst/>
              <a:cxnLst/>
              <a:rect l="l" t="t" r="r" b="b"/>
              <a:pathLst>
                <a:path w="715" h="715" extrusionOk="0">
                  <a:moveTo>
                    <a:pt x="362" y="121"/>
                  </a:moveTo>
                  <a:cubicBezTo>
                    <a:pt x="492" y="121"/>
                    <a:pt x="604" y="232"/>
                    <a:pt x="604" y="362"/>
                  </a:cubicBezTo>
                  <a:cubicBezTo>
                    <a:pt x="604" y="492"/>
                    <a:pt x="492" y="604"/>
                    <a:pt x="362" y="604"/>
                  </a:cubicBezTo>
                  <a:cubicBezTo>
                    <a:pt x="223" y="604"/>
                    <a:pt x="121" y="492"/>
                    <a:pt x="121" y="362"/>
                  </a:cubicBezTo>
                  <a:cubicBezTo>
                    <a:pt x="121" y="232"/>
                    <a:pt x="223" y="121"/>
                    <a:pt x="362" y="121"/>
                  </a:cubicBezTo>
                  <a:close/>
                  <a:moveTo>
                    <a:pt x="362" y="1"/>
                  </a:moveTo>
                  <a:cubicBezTo>
                    <a:pt x="158" y="1"/>
                    <a:pt x="1" y="168"/>
                    <a:pt x="1" y="362"/>
                  </a:cubicBezTo>
                  <a:cubicBezTo>
                    <a:pt x="1" y="557"/>
                    <a:pt x="158" y="715"/>
                    <a:pt x="362" y="715"/>
                  </a:cubicBezTo>
                  <a:cubicBezTo>
                    <a:pt x="557" y="715"/>
                    <a:pt x="715" y="557"/>
                    <a:pt x="715" y="362"/>
                  </a:cubicBezTo>
                  <a:cubicBezTo>
                    <a:pt x="715" y="168"/>
                    <a:pt x="557" y="1"/>
                    <a:pt x="3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0"/>
            <p:cNvSpPr/>
            <p:nvPr/>
          </p:nvSpPr>
          <p:spPr>
            <a:xfrm>
              <a:off x="5743641" y="2204582"/>
              <a:ext cx="264098" cy="247873"/>
            </a:xfrm>
            <a:custGeom>
              <a:avLst/>
              <a:gdLst/>
              <a:ahLst/>
              <a:cxnLst/>
              <a:rect l="l" t="t" r="r" b="b"/>
              <a:pathLst>
                <a:path w="4639" h="4354" extrusionOk="0">
                  <a:moveTo>
                    <a:pt x="93" y="1"/>
                  </a:moveTo>
                  <a:cubicBezTo>
                    <a:pt x="38" y="1"/>
                    <a:pt x="1" y="38"/>
                    <a:pt x="1" y="94"/>
                  </a:cubicBezTo>
                  <a:lnTo>
                    <a:pt x="1" y="3136"/>
                  </a:lnTo>
                  <a:cubicBezTo>
                    <a:pt x="1" y="3192"/>
                    <a:pt x="38" y="3229"/>
                    <a:pt x="93" y="3229"/>
                  </a:cubicBezTo>
                  <a:lnTo>
                    <a:pt x="1912" y="3229"/>
                  </a:lnTo>
                  <a:cubicBezTo>
                    <a:pt x="1939" y="3229"/>
                    <a:pt x="1958" y="3238"/>
                    <a:pt x="1977" y="3248"/>
                  </a:cubicBezTo>
                  <a:lnTo>
                    <a:pt x="3173" y="4333"/>
                  </a:lnTo>
                  <a:cubicBezTo>
                    <a:pt x="3190" y="4347"/>
                    <a:pt x="3210" y="4353"/>
                    <a:pt x="3231" y="4353"/>
                  </a:cubicBezTo>
                  <a:cubicBezTo>
                    <a:pt x="3277" y="4353"/>
                    <a:pt x="3322" y="4320"/>
                    <a:pt x="3322" y="4268"/>
                  </a:cubicBezTo>
                  <a:lnTo>
                    <a:pt x="3312" y="3313"/>
                  </a:lnTo>
                  <a:cubicBezTo>
                    <a:pt x="3312" y="3266"/>
                    <a:pt x="3350" y="3229"/>
                    <a:pt x="3396" y="3229"/>
                  </a:cubicBezTo>
                  <a:lnTo>
                    <a:pt x="4555" y="3229"/>
                  </a:lnTo>
                  <a:cubicBezTo>
                    <a:pt x="4602" y="3229"/>
                    <a:pt x="4639" y="3192"/>
                    <a:pt x="4639" y="3136"/>
                  </a:cubicBezTo>
                  <a:lnTo>
                    <a:pt x="4639" y="94"/>
                  </a:lnTo>
                  <a:cubicBezTo>
                    <a:pt x="4639" y="38"/>
                    <a:pt x="4602" y="1"/>
                    <a:pt x="45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0"/>
            <p:cNvSpPr/>
            <p:nvPr/>
          </p:nvSpPr>
          <p:spPr>
            <a:xfrm>
              <a:off x="5740453" y="2201451"/>
              <a:ext cx="270474" cy="254079"/>
            </a:xfrm>
            <a:custGeom>
              <a:avLst/>
              <a:gdLst/>
              <a:ahLst/>
              <a:cxnLst/>
              <a:rect l="l" t="t" r="r" b="b"/>
              <a:pathLst>
                <a:path w="4751" h="4463" extrusionOk="0">
                  <a:moveTo>
                    <a:pt x="4611" y="111"/>
                  </a:moveTo>
                  <a:cubicBezTo>
                    <a:pt x="4621" y="111"/>
                    <a:pt x="4639" y="130"/>
                    <a:pt x="4639" y="139"/>
                  </a:cubicBezTo>
                  <a:lnTo>
                    <a:pt x="4639" y="3191"/>
                  </a:lnTo>
                  <a:cubicBezTo>
                    <a:pt x="4639" y="3210"/>
                    <a:pt x="4621" y="3219"/>
                    <a:pt x="4611" y="3219"/>
                  </a:cubicBezTo>
                  <a:lnTo>
                    <a:pt x="3452" y="3219"/>
                  </a:lnTo>
                  <a:cubicBezTo>
                    <a:pt x="3415" y="3219"/>
                    <a:pt x="3378" y="3238"/>
                    <a:pt x="3350" y="3266"/>
                  </a:cubicBezTo>
                  <a:cubicBezTo>
                    <a:pt x="3322" y="3293"/>
                    <a:pt x="3313" y="3330"/>
                    <a:pt x="3313" y="3368"/>
                  </a:cubicBezTo>
                  <a:lnTo>
                    <a:pt x="3313" y="4323"/>
                  </a:lnTo>
                  <a:cubicBezTo>
                    <a:pt x="3313" y="4342"/>
                    <a:pt x="3303" y="4342"/>
                    <a:pt x="3294" y="4351"/>
                  </a:cubicBezTo>
                  <a:cubicBezTo>
                    <a:pt x="3294" y="4351"/>
                    <a:pt x="3276" y="4351"/>
                    <a:pt x="3266" y="4342"/>
                  </a:cubicBezTo>
                  <a:lnTo>
                    <a:pt x="2070" y="3266"/>
                  </a:lnTo>
                  <a:cubicBezTo>
                    <a:pt x="2042" y="3238"/>
                    <a:pt x="2005" y="3228"/>
                    <a:pt x="1968" y="3228"/>
                  </a:cubicBezTo>
                  <a:lnTo>
                    <a:pt x="149" y="3228"/>
                  </a:lnTo>
                  <a:cubicBezTo>
                    <a:pt x="131" y="3228"/>
                    <a:pt x="112" y="3210"/>
                    <a:pt x="112" y="3191"/>
                  </a:cubicBezTo>
                  <a:lnTo>
                    <a:pt x="112" y="149"/>
                  </a:lnTo>
                  <a:cubicBezTo>
                    <a:pt x="112" y="130"/>
                    <a:pt x="131" y="111"/>
                    <a:pt x="149" y="111"/>
                  </a:cubicBezTo>
                  <a:close/>
                  <a:moveTo>
                    <a:pt x="140" y="0"/>
                  </a:moveTo>
                  <a:cubicBezTo>
                    <a:pt x="66" y="0"/>
                    <a:pt x="1" y="65"/>
                    <a:pt x="1" y="139"/>
                  </a:cubicBezTo>
                  <a:lnTo>
                    <a:pt x="1" y="3191"/>
                  </a:lnTo>
                  <a:cubicBezTo>
                    <a:pt x="1" y="3275"/>
                    <a:pt x="66" y="3340"/>
                    <a:pt x="140" y="3340"/>
                  </a:cubicBezTo>
                  <a:lnTo>
                    <a:pt x="1968" y="3340"/>
                  </a:lnTo>
                  <a:cubicBezTo>
                    <a:pt x="1977" y="3340"/>
                    <a:pt x="1986" y="3340"/>
                    <a:pt x="1986" y="3349"/>
                  </a:cubicBezTo>
                  <a:lnTo>
                    <a:pt x="3192" y="4425"/>
                  </a:lnTo>
                  <a:cubicBezTo>
                    <a:pt x="3220" y="4453"/>
                    <a:pt x="3248" y="4462"/>
                    <a:pt x="3285" y="4462"/>
                  </a:cubicBezTo>
                  <a:cubicBezTo>
                    <a:pt x="3303" y="4462"/>
                    <a:pt x="3322" y="4462"/>
                    <a:pt x="3350" y="4453"/>
                  </a:cubicBezTo>
                  <a:cubicBezTo>
                    <a:pt x="3396" y="4425"/>
                    <a:pt x="3433" y="4379"/>
                    <a:pt x="3433" y="4314"/>
                  </a:cubicBezTo>
                  <a:lnTo>
                    <a:pt x="3424" y="3368"/>
                  </a:lnTo>
                  <a:cubicBezTo>
                    <a:pt x="3424" y="3358"/>
                    <a:pt x="3424" y="3349"/>
                    <a:pt x="3433" y="3349"/>
                  </a:cubicBezTo>
                  <a:cubicBezTo>
                    <a:pt x="3433" y="3349"/>
                    <a:pt x="3443" y="3340"/>
                    <a:pt x="3452" y="3340"/>
                  </a:cubicBezTo>
                  <a:lnTo>
                    <a:pt x="4602" y="3340"/>
                  </a:lnTo>
                  <a:cubicBezTo>
                    <a:pt x="4686" y="3340"/>
                    <a:pt x="4751" y="3275"/>
                    <a:pt x="4751" y="3191"/>
                  </a:cubicBezTo>
                  <a:lnTo>
                    <a:pt x="4751" y="139"/>
                  </a:lnTo>
                  <a:cubicBezTo>
                    <a:pt x="4751" y="65"/>
                    <a:pt x="4686" y="0"/>
                    <a:pt x="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5914201" y="2279045"/>
              <a:ext cx="39168" cy="39168"/>
            </a:xfrm>
            <a:custGeom>
              <a:avLst/>
              <a:gdLst/>
              <a:ahLst/>
              <a:cxnLst/>
              <a:rect l="l" t="t" r="r" b="b"/>
              <a:pathLst>
                <a:path w="688" h="688" extrusionOk="0">
                  <a:moveTo>
                    <a:pt x="344" y="112"/>
                  </a:moveTo>
                  <a:cubicBezTo>
                    <a:pt x="474" y="112"/>
                    <a:pt x="567" y="214"/>
                    <a:pt x="567" y="344"/>
                  </a:cubicBezTo>
                  <a:cubicBezTo>
                    <a:pt x="567" y="465"/>
                    <a:pt x="465" y="567"/>
                    <a:pt x="344" y="567"/>
                  </a:cubicBezTo>
                  <a:cubicBezTo>
                    <a:pt x="214" y="567"/>
                    <a:pt x="122" y="465"/>
                    <a:pt x="122" y="344"/>
                  </a:cubicBezTo>
                  <a:cubicBezTo>
                    <a:pt x="122" y="214"/>
                    <a:pt x="224" y="112"/>
                    <a:pt x="344" y="112"/>
                  </a:cubicBezTo>
                  <a:close/>
                  <a:moveTo>
                    <a:pt x="344" y="1"/>
                  </a:moveTo>
                  <a:cubicBezTo>
                    <a:pt x="159" y="1"/>
                    <a:pt x="1" y="149"/>
                    <a:pt x="1" y="344"/>
                  </a:cubicBezTo>
                  <a:cubicBezTo>
                    <a:pt x="1" y="530"/>
                    <a:pt x="159" y="687"/>
                    <a:pt x="344" y="687"/>
                  </a:cubicBezTo>
                  <a:cubicBezTo>
                    <a:pt x="530" y="687"/>
                    <a:pt x="687" y="530"/>
                    <a:pt x="687" y="344"/>
                  </a:cubicBezTo>
                  <a:cubicBezTo>
                    <a:pt x="687" y="149"/>
                    <a:pt x="530" y="1"/>
                    <a:pt x="3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0"/>
            <p:cNvSpPr/>
            <p:nvPr/>
          </p:nvSpPr>
          <p:spPr>
            <a:xfrm>
              <a:off x="5854027" y="2279045"/>
              <a:ext cx="39111" cy="39168"/>
            </a:xfrm>
            <a:custGeom>
              <a:avLst/>
              <a:gdLst/>
              <a:ahLst/>
              <a:cxnLst/>
              <a:rect l="l" t="t" r="r" b="b"/>
              <a:pathLst>
                <a:path w="687" h="688" extrusionOk="0">
                  <a:moveTo>
                    <a:pt x="344" y="112"/>
                  </a:moveTo>
                  <a:cubicBezTo>
                    <a:pt x="474" y="112"/>
                    <a:pt x="576" y="214"/>
                    <a:pt x="576" y="344"/>
                  </a:cubicBezTo>
                  <a:cubicBezTo>
                    <a:pt x="576" y="465"/>
                    <a:pt x="474" y="567"/>
                    <a:pt x="344" y="567"/>
                  </a:cubicBezTo>
                  <a:cubicBezTo>
                    <a:pt x="223" y="567"/>
                    <a:pt x="121" y="465"/>
                    <a:pt x="121" y="344"/>
                  </a:cubicBezTo>
                  <a:cubicBezTo>
                    <a:pt x="121" y="214"/>
                    <a:pt x="223" y="112"/>
                    <a:pt x="344" y="112"/>
                  </a:cubicBezTo>
                  <a:close/>
                  <a:moveTo>
                    <a:pt x="344" y="1"/>
                  </a:moveTo>
                  <a:cubicBezTo>
                    <a:pt x="158" y="1"/>
                    <a:pt x="0" y="149"/>
                    <a:pt x="0" y="344"/>
                  </a:cubicBezTo>
                  <a:cubicBezTo>
                    <a:pt x="0" y="530"/>
                    <a:pt x="158" y="687"/>
                    <a:pt x="344" y="687"/>
                  </a:cubicBezTo>
                  <a:cubicBezTo>
                    <a:pt x="538" y="687"/>
                    <a:pt x="687" y="530"/>
                    <a:pt x="687" y="344"/>
                  </a:cubicBezTo>
                  <a:cubicBezTo>
                    <a:pt x="687" y="149"/>
                    <a:pt x="538" y="1"/>
                    <a:pt x="3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5794878" y="2279045"/>
              <a:ext cx="39111" cy="39168"/>
            </a:xfrm>
            <a:custGeom>
              <a:avLst/>
              <a:gdLst/>
              <a:ahLst/>
              <a:cxnLst/>
              <a:rect l="l" t="t" r="r" b="b"/>
              <a:pathLst>
                <a:path w="687" h="688" extrusionOk="0">
                  <a:moveTo>
                    <a:pt x="344" y="112"/>
                  </a:moveTo>
                  <a:cubicBezTo>
                    <a:pt x="464" y="112"/>
                    <a:pt x="566" y="214"/>
                    <a:pt x="566" y="344"/>
                  </a:cubicBezTo>
                  <a:cubicBezTo>
                    <a:pt x="566" y="465"/>
                    <a:pt x="464" y="567"/>
                    <a:pt x="344" y="567"/>
                  </a:cubicBezTo>
                  <a:cubicBezTo>
                    <a:pt x="214" y="567"/>
                    <a:pt x="112" y="465"/>
                    <a:pt x="112" y="344"/>
                  </a:cubicBezTo>
                  <a:cubicBezTo>
                    <a:pt x="112" y="214"/>
                    <a:pt x="214" y="112"/>
                    <a:pt x="344" y="112"/>
                  </a:cubicBezTo>
                  <a:close/>
                  <a:moveTo>
                    <a:pt x="344" y="1"/>
                  </a:moveTo>
                  <a:cubicBezTo>
                    <a:pt x="149" y="1"/>
                    <a:pt x="0" y="149"/>
                    <a:pt x="0" y="344"/>
                  </a:cubicBezTo>
                  <a:cubicBezTo>
                    <a:pt x="0" y="530"/>
                    <a:pt x="158" y="687"/>
                    <a:pt x="344" y="687"/>
                  </a:cubicBezTo>
                  <a:cubicBezTo>
                    <a:pt x="529" y="687"/>
                    <a:pt x="687" y="530"/>
                    <a:pt x="687" y="344"/>
                  </a:cubicBezTo>
                  <a:cubicBezTo>
                    <a:pt x="687" y="149"/>
                    <a:pt x="529" y="1"/>
                    <a:pt x="3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0"/>
            <p:cNvSpPr/>
            <p:nvPr/>
          </p:nvSpPr>
          <p:spPr>
            <a:xfrm>
              <a:off x="7974415" y="2277337"/>
              <a:ext cx="216049" cy="210413"/>
            </a:xfrm>
            <a:custGeom>
              <a:avLst/>
              <a:gdLst/>
              <a:ahLst/>
              <a:cxnLst/>
              <a:rect l="l" t="t" r="r" b="b"/>
              <a:pathLst>
                <a:path w="3795" h="3696" extrusionOk="0">
                  <a:moveTo>
                    <a:pt x="1842" y="1"/>
                  </a:moveTo>
                  <a:cubicBezTo>
                    <a:pt x="849" y="1"/>
                    <a:pt x="35" y="795"/>
                    <a:pt x="0" y="1784"/>
                  </a:cubicBezTo>
                  <a:cubicBezTo>
                    <a:pt x="0" y="1821"/>
                    <a:pt x="28" y="1849"/>
                    <a:pt x="65" y="1849"/>
                  </a:cubicBezTo>
                  <a:lnTo>
                    <a:pt x="1846" y="1849"/>
                  </a:lnTo>
                  <a:lnTo>
                    <a:pt x="1846" y="3621"/>
                  </a:lnTo>
                  <a:cubicBezTo>
                    <a:pt x="1846" y="3658"/>
                    <a:pt x="1874" y="3695"/>
                    <a:pt x="1911" y="3695"/>
                  </a:cubicBezTo>
                  <a:cubicBezTo>
                    <a:pt x="2969" y="3649"/>
                    <a:pt x="3795" y="2730"/>
                    <a:pt x="3674" y="1636"/>
                  </a:cubicBezTo>
                  <a:cubicBezTo>
                    <a:pt x="3581" y="791"/>
                    <a:pt x="2895" y="105"/>
                    <a:pt x="2051" y="12"/>
                  </a:cubicBezTo>
                  <a:cubicBezTo>
                    <a:pt x="1980" y="4"/>
                    <a:pt x="1911" y="1"/>
                    <a:pt x="18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7970715" y="2274035"/>
              <a:ext cx="219750" cy="216846"/>
            </a:xfrm>
            <a:custGeom>
              <a:avLst/>
              <a:gdLst/>
              <a:ahLst/>
              <a:cxnLst/>
              <a:rect l="l" t="t" r="r" b="b"/>
              <a:pathLst>
                <a:path w="3860" h="3809" extrusionOk="0">
                  <a:moveTo>
                    <a:pt x="1902" y="117"/>
                  </a:moveTo>
                  <a:cubicBezTo>
                    <a:pt x="1976" y="117"/>
                    <a:pt x="2041" y="117"/>
                    <a:pt x="2106" y="126"/>
                  </a:cubicBezTo>
                  <a:cubicBezTo>
                    <a:pt x="2932" y="219"/>
                    <a:pt x="3591" y="877"/>
                    <a:pt x="3683" y="1703"/>
                  </a:cubicBezTo>
                  <a:cubicBezTo>
                    <a:pt x="3739" y="2204"/>
                    <a:pt x="3591" y="2696"/>
                    <a:pt x="3257" y="3076"/>
                  </a:cubicBezTo>
                  <a:cubicBezTo>
                    <a:pt x="2941" y="3447"/>
                    <a:pt x="2468" y="3670"/>
                    <a:pt x="1976" y="3688"/>
                  </a:cubicBezTo>
                  <a:lnTo>
                    <a:pt x="1976" y="3753"/>
                  </a:lnTo>
                  <a:lnTo>
                    <a:pt x="1967" y="3679"/>
                  </a:lnTo>
                  <a:lnTo>
                    <a:pt x="1967" y="1907"/>
                  </a:lnTo>
                  <a:cubicBezTo>
                    <a:pt x="1967" y="1870"/>
                    <a:pt x="1939" y="1851"/>
                    <a:pt x="1902" y="1851"/>
                  </a:cubicBezTo>
                  <a:lnTo>
                    <a:pt x="121" y="1842"/>
                  </a:lnTo>
                  <a:cubicBezTo>
                    <a:pt x="140" y="1341"/>
                    <a:pt x="362" y="877"/>
                    <a:pt x="743" y="553"/>
                  </a:cubicBezTo>
                  <a:cubicBezTo>
                    <a:pt x="1067" y="265"/>
                    <a:pt x="1475" y="117"/>
                    <a:pt x="1902" y="117"/>
                  </a:cubicBezTo>
                  <a:close/>
                  <a:moveTo>
                    <a:pt x="1889" y="0"/>
                  </a:moveTo>
                  <a:cubicBezTo>
                    <a:pt x="1436" y="0"/>
                    <a:pt x="1007" y="159"/>
                    <a:pt x="659" y="460"/>
                  </a:cubicBezTo>
                  <a:cubicBezTo>
                    <a:pt x="260" y="812"/>
                    <a:pt x="19" y="1304"/>
                    <a:pt x="0" y="1833"/>
                  </a:cubicBezTo>
                  <a:cubicBezTo>
                    <a:pt x="0" y="1870"/>
                    <a:pt x="19" y="1898"/>
                    <a:pt x="38" y="1926"/>
                  </a:cubicBezTo>
                  <a:cubicBezTo>
                    <a:pt x="65" y="1944"/>
                    <a:pt x="93" y="1963"/>
                    <a:pt x="130" y="1963"/>
                  </a:cubicBezTo>
                  <a:lnTo>
                    <a:pt x="1846" y="1963"/>
                  </a:lnTo>
                  <a:lnTo>
                    <a:pt x="1846" y="3679"/>
                  </a:lnTo>
                  <a:cubicBezTo>
                    <a:pt x="1846" y="3716"/>
                    <a:pt x="1865" y="3744"/>
                    <a:pt x="1884" y="3772"/>
                  </a:cubicBezTo>
                  <a:cubicBezTo>
                    <a:pt x="1911" y="3790"/>
                    <a:pt x="1939" y="3809"/>
                    <a:pt x="1976" y="3809"/>
                  </a:cubicBezTo>
                  <a:cubicBezTo>
                    <a:pt x="2505" y="3790"/>
                    <a:pt x="3006" y="3549"/>
                    <a:pt x="3349" y="3150"/>
                  </a:cubicBezTo>
                  <a:cubicBezTo>
                    <a:pt x="3693" y="2742"/>
                    <a:pt x="3860" y="2222"/>
                    <a:pt x="3795" y="1684"/>
                  </a:cubicBezTo>
                  <a:cubicBezTo>
                    <a:pt x="3702" y="812"/>
                    <a:pt x="2997" y="107"/>
                    <a:pt x="2125" y="15"/>
                  </a:cubicBezTo>
                  <a:cubicBezTo>
                    <a:pt x="2046" y="5"/>
                    <a:pt x="1967" y="0"/>
                    <a:pt x="18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7946406" y="2402126"/>
              <a:ext cx="113063" cy="113120"/>
            </a:xfrm>
            <a:custGeom>
              <a:avLst/>
              <a:gdLst/>
              <a:ahLst/>
              <a:cxnLst/>
              <a:rect l="l" t="t" r="r" b="b"/>
              <a:pathLst>
                <a:path w="1986" h="1987" extrusionOk="0">
                  <a:moveTo>
                    <a:pt x="75" y="0"/>
                  </a:moveTo>
                  <a:cubicBezTo>
                    <a:pt x="38" y="0"/>
                    <a:pt x="1" y="47"/>
                    <a:pt x="1" y="84"/>
                  </a:cubicBezTo>
                  <a:cubicBezTo>
                    <a:pt x="38" y="1123"/>
                    <a:pt x="873" y="1948"/>
                    <a:pt x="1902" y="1985"/>
                  </a:cubicBezTo>
                  <a:cubicBezTo>
                    <a:pt x="1907" y="1986"/>
                    <a:pt x="1912" y="1987"/>
                    <a:pt x="1917" y="1987"/>
                  </a:cubicBezTo>
                  <a:cubicBezTo>
                    <a:pt x="1956" y="1987"/>
                    <a:pt x="1986" y="1953"/>
                    <a:pt x="1986" y="1911"/>
                  </a:cubicBezTo>
                  <a:lnTo>
                    <a:pt x="1986" y="84"/>
                  </a:lnTo>
                  <a:cubicBezTo>
                    <a:pt x="1986" y="37"/>
                    <a:pt x="1949" y="0"/>
                    <a:pt x="1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7942706" y="2398938"/>
              <a:ext cx="119952" cy="119952"/>
            </a:xfrm>
            <a:custGeom>
              <a:avLst/>
              <a:gdLst/>
              <a:ahLst/>
              <a:cxnLst/>
              <a:rect l="l" t="t" r="r" b="b"/>
              <a:pathLst>
                <a:path w="2107" h="2107" extrusionOk="0">
                  <a:moveTo>
                    <a:pt x="1967" y="121"/>
                  </a:moveTo>
                  <a:cubicBezTo>
                    <a:pt x="1977" y="121"/>
                    <a:pt x="1986" y="130"/>
                    <a:pt x="1986" y="140"/>
                  </a:cubicBezTo>
                  <a:lnTo>
                    <a:pt x="1986" y="1967"/>
                  </a:lnTo>
                  <a:cubicBezTo>
                    <a:pt x="1986" y="1967"/>
                    <a:pt x="1986" y="1977"/>
                    <a:pt x="1986" y="1986"/>
                  </a:cubicBezTo>
                  <a:lnTo>
                    <a:pt x="1967" y="1986"/>
                  </a:lnTo>
                  <a:cubicBezTo>
                    <a:pt x="975" y="1949"/>
                    <a:pt x="158" y="1132"/>
                    <a:pt x="121" y="140"/>
                  </a:cubicBezTo>
                  <a:cubicBezTo>
                    <a:pt x="121" y="130"/>
                    <a:pt x="121" y="130"/>
                    <a:pt x="131" y="121"/>
                  </a:cubicBezTo>
                  <a:close/>
                  <a:moveTo>
                    <a:pt x="140" y="1"/>
                  </a:moveTo>
                  <a:cubicBezTo>
                    <a:pt x="103" y="1"/>
                    <a:pt x="66" y="19"/>
                    <a:pt x="47" y="47"/>
                  </a:cubicBezTo>
                  <a:cubicBezTo>
                    <a:pt x="19" y="75"/>
                    <a:pt x="1" y="112"/>
                    <a:pt x="1" y="149"/>
                  </a:cubicBezTo>
                  <a:cubicBezTo>
                    <a:pt x="47" y="1197"/>
                    <a:pt x="910" y="2060"/>
                    <a:pt x="1967" y="2106"/>
                  </a:cubicBezTo>
                  <a:cubicBezTo>
                    <a:pt x="2005" y="2106"/>
                    <a:pt x="2042" y="2088"/>
                    <a:pt x="2060" y="2069"/>
                  </a:cubicBezTo>
                  <a:cubicBezTo>
                    <a:pt x="2088" y="2041"/>
                    <a:pt x="2107" y="2004"/>
                    <a:pt x="2107" y="1967"/>
                  </a:cubicBezTo>
                  <a:lnTo>
                    <a:pt x="2107" y="140"/>
                  </a:lnTo>
                  <a:cubicBezTo>
                    <a:pt x="2107" y="66"/>
                    <a:pt x="2042" y="1"/>
                    <a:pt x="1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0"/>
            <p:cNvSpPr/>
            <p:nvPr/>
          </p:nvSpPr>
          <p:spPr>
            <a:xfrm>
              <a:off x="7741005" y="2150215"/>
              <a:ext cx="160030" cy="159518"/>
            </a:xfrm>
            <a:custGeom>
              <a:avLst/>
              <a:gdLst/>
              <a:ahLst/>
              <a:cxnLst/>
              <a:rect l="l" t="t" r="r" b="b"/>
              <a:pathLst>
                <a:path w="2811" h="2802" extrusionOk="0">
                  <a:moveTo>
                    <a:pt x="1410" y="0"/>
                  </a:moveTo>
                  <a:cubicBezTo>
                    <a:pt x="631" y="0"/>
                    <a:pt x="0" y="631"/>
                    <a:pt x="0" y="1401"/>
                  </a:cubicBezTo>
                  <a:cubicBezTo>
                    <a:pt x="0" y="2180"/>
                    <a:pt x="631" y="2802"/>
                    <a:pt x="1410" y="2802"/>
                  </a:cubicBezTo>
                  <a:cubicBezTo>
                    <a:pt x="2180" y="2802"/>
                    <a:pt x="2811" y="2180"/>
                    <a:pt x="2811" y="1401"/>
                  </a:cubicBezTo>
                  <a:cubicBezTo>
                    <a:pt x="2811" y="631"/>
                    <a:pt x="2180" y="0"/>
                    <a:pt x="1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7737817" y="2147027"/>
              <a:ext cx="166406" cy="166406"/>
            </a:xfrm>
            <a:custGeom>
              <a:avLst/>
              <a:gdLst/>
              <a:ahLst/>
              <a:cxnLst/>
              <a:rect l="l" t="t" r="r" b="b"/>
              <a:pathLst>
                <a:path w="2923" h="2923" extrusionOk="0">
                  <a:moveTo>
                    <a:pt x="1466" y="121"/>
                  </a:moveTo>
                  <a:cubicBezTo>
                    <a:pt x="2208" y="121"/>
                    <a:pt x="2811" y="724"/>
                    <a:pt x="2811" y="1457"/>
                  </a:cubicBezTo>
                  <a:cubicBezTo>
                    <a:pt x="2811" y="2199"/>
                    <a:pt x="2208" y="2802"/>
                    <a:pt x="1466" y="2802"/>
                  </a:cubicBezTo>
                  <a:cubicBezTo>
                    <a:pt x="724" y="2802"/>
                    <a:pt x="121" y="2199"/>
                    <a:pt x="121" y="1457"/>
                  </a:cubicBezTo>
                  <a:cubicBezTo>
                    <a:pt x="121" y="724"/>
                    <a:pt x="724" y="121"/>
                    <a:pt x="1466" y="121"/>
                  </a:cubicBezTo>
                  <a:close/>
                  <a:moveTo>
                    <a:pt x="1466" y="1"/>
                  </a:moveTo>
                  <a:cubicBezTo>
                    <a:pt x="659" y="1"/>
                    <a:pt x="0" y="659"/>
                    <a:pt x="0" y="1457"/>
                  </a:cubicBezTo>
                  <a:cubicBezTo>
                    <a:pt x="0" y="2264"/>
                    <a:pt x="659" y="2923"/>
                    <a:pt x="1466" y="2923"/>
                  </a:cubicBezTo>
                  <a:cubicBezTo>
                    <a:pt x="2264" y="2923"/>
                    <a:pt x="2923" y="2264"/>
                    <a:pt x="2923" y="1457"/>
                  </a:cubicBezTo>
                  <a:cubicBezTo>
                    <a:pt x="2923" y="659"/>
                    <a:pt x="2264" y="1"/>
                    <a:pt x="14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0"/>
            <p:cNvSpPr/>
            <p:nvPr/>
          </p:nvSpPr>
          <p:spPr>
            <a:xfrm>
              <a:off x="7784272" y="2170538"/>
              <a:ext cx="116763" cy="82719"/>
            </a:xfrm>
            <a:custGeom>
              <a:avLst/>
              <a:gdLst/>
              <a:ahLst/>
              <a:cxnLst/>
              <a:rect l="l" t="t" r="r" b="b"/>
              <a:pathLst>
                <a:path w="2051" h="1453" extrusionOk="0">
                  <a:moveTo>
                    <a:pt x="1985" y="0"/>
                  </a:moveTo>
                  <a:cubicBezTo>
                    <a:pt x="1970" y="0"/>
                    <a:pt x="1954" y="5"/>
                    <a:pt x="1940" y="14"/>
                  </a:cubicBezTo>
                  <a:lnTo>
                    <a:pt x="632" y="1322"/>
                  </a:lnTo>
                  <a:cubicBezTo>
                    <a:pt x="627" y="1327"/>
                    <a:pt x="622" y="1329"/>
                    <a:pt x="618" y="1329"/>
                  </a:cubicBezTo>
                  <a:cubicBezTo>
                    <a:pt x="613" y="1329"/>
                    <a:pt x="608" y="1327"/>
                    <a:pt x="604" y="1322"/>
                  </a:cubicBezTo>
                  <a:lnTo>
                    <a:pt x="103" y="821"/>
                  </a:lnTo>
                  <a:cubicBezTo>
                    <a:pt x="94" y="812"/>
                    <a:pt x="80" y="808"/>
                    <a:pt x="65" y="808"/>
                  </a:cubicBezTo>
                  <a:cubicBezTo>
                    <a:pt x="49" y="808"/>
                    <a:pt x="33" y="812"/>
                    <a:pt x="19" y="821"/>
                  </a:cubicBezTo>
                  <a:cubicBezTo>
                    <a:pt x="1" y="849"/>
                    <a:pt x="1" y="886"/>
                    <a:pt x="19" y="905"/>
                  </a:cubicBezTo>
                  <a:lnTo>
                    <a:pt x="520" y="1406"/>
                  </a:lnTo>
                  <a:cubicBezTo>
                    <a:pt x="548" y="1434"/>
                    <a:pt x="585" y="1452"/>
                    <a:pt x="622" y="1452"/>
                  </a:cubicBezTo>
                  <a:cubicBezTo>
                    <a:pt x="650" y="1452"/>
                    <a:pt x="687" y="1434"/>
                    <a:pt x="715" y="1406"/>
                  </a:cubicBezTo>
                  <a:lnTo>
                    <a:pt x="2023" y="98"/>
                  </a:lnTo>
                  <a:cubicBezTo>
                    <a:pt x="2051" y="70"/>
                    <a:pt x="2051" y="42"/>
                    <a:pt x="2023" y="14"/>
                  </a:cubicBezTo>
                  <a:cubicBezTo>
                    <a:pt x="2014" y="5"/>
                    <a:pt x="2000" y="0"/>
                    <a:pt x="19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0"/>
            <p:cNvSpPr/>
            <p:nvPr/>
          </p:nvSpPr>
          <p:spPr>
            <a:xfrm>
              <a:off x="6906023" y="3777817"/>
              <a:ext cx="89836" cy="89323"/>
            </a:xfrm>
            <a:custGeom>
              <a:avLst/>
              <a:gdLst/>
              <a:ahLst/>
              <a:cxnLst/>
              <a:rect l="l" t="t" r="r" b="b"/>
              <a:pathLst>
                <a:path w="1578" h="1569" extrusionOk="0">
                  <a:moveTo>
                    <a:pt x="789" y="1"/>
                  </a:moveTo>
                  <a:cubicBezTo>
                    <a:pt x="353" y="1"/>
                    <a:pt x="1" y="353"/>
                    <a:pt x="1" y="780"/>
                  </a:cubicBezTo>
                  <a:cubicBezTo>
                    <a:pt x="1" y="1216"/>
                    <a:pt x="353" y="1569"/>
                    <a:pt x="789" y="1569"/>
                  </a:cubicBezTo>
                  <a:cubicBezTo>
                    <a:pt x="1225" y="1569"/>
                    <a:pt x="1578" y="1216"/>
                    <a:pt x="1578" y="780"/>
                  </a:cubicBezTo>
                  <a:cubicBezTo>
                    <a:pt x="1578" y="353"/>
                    <a:pt x="1225" y="1"/>
                    <a:pt x="789" y="1"/>
                  </a:cubicBez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0"/>
            <p:cNvSpPr/>
            <p:nvPr/>
          </p:nvSpPr>
          <p:spPr>
            <a:xfrm>
              <a:off x="6902835" y="3774116"/>
              <a:ext cx="96212" cy="96212"/>
            </a:xfrm>
            <a:custGeom>
              <a:avLst/>
              <a:gdLst/>
              <a:ahLst/>
              <a:cxnLst/>
              <a:rect l="l" t="t" r="r" b="b"/>
              <a:pathLst>
                <a:path w="1690" h="1690" extrusionOk="0">
                  <a:moveTo>
                    <a:pt x="845" y="122"/>
                  </a:moveTo>
                  <a:cubicBezTo>
                    <a:pt x="1244" y="122"/>
                    <a:pt x="1578" y="446"/>
                    <a:pt x="1578" y="845"/>
                  </a:cubicBezTo>
                  <a:cubicBezTo>
                    <a:pt x="1578" y="1244"/>
                    <a:pt x="1244" y="1578"/>
                    <a:pt x="845" y="1578"/>
                  </a:cubicBezTo>
                  <a:cubicBezTo>
                    <a:pt x="446" y="1578"/>
                    <a:pt x="122" y="1244"/>
                    <a:pt x="122" y="845"/>
                  </a:cubicBezTo>
                  <a:cubicBezTo>
                    <a:pt x="122" y="446"/>
                    <a:pt x="446" y="122"/>
                    <a:pt x="845" y="122"/>
                  </a:cubicBezTo>
                  <a:close/>
                  <a:moveTo>
                    <a:pt x="845" y="1"/>
                  </a:moveTo>
                  <a:cubicBezTo>
                    <a:pt x="381" y="1"/>
                    <a:pt x="1" y="381"/>
                    <a:pt x="1" y="845"/>
                  </a:cubicBezTo>
                  <a:cubicBezTo>
                    <a:pt x="1" y="1309"/>
                    <a:pt x="381" y="1689"/>
                    <a:pt x="845" y="1689"/>
                  </a:cubicBezTo>
                  <a:cubicBezTo>
                    <a:pt x="1309" y="1689"/>
                    <a:pt x="1689" y="1318"/>
                    <a:pt x="1689" y="845"/>
                  </a:cubicBezTo>
                  <a:cubicBezTo>
                    <a:pt x="1689" y="381"/>
                    <a:pt x="1309" y="1"/>
                    <a:pt x="8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0"/>
            <p:cNvSpPr/>
            <p:nvPr/>
          </p:nvSpPr>
          <p:spPr>
            <a:xfrm>
              <a:off x="5894162" y="2528850"/>
              <a:ext cx="2115690" cy="1276541"/>
            </a:xfrm>
            <a:custGeom>
              <a:avLst/>
              <a:gdLst/>
              <a:ahLst/>
              <a:cxnLst/>
              <a:rect l="l" t="t" r="r" b="b"/>
              <a:pathLst>
                <a:path w="37163" h="22423" extrusionOk="0">
                  <a:moveTo>
                    <a:pt x="1188" y="1"/>
                  </a:moveTo>
                  <a:cubicBezTo>
                    <a:pt x="529" y="1"/>
                    <a:pt x="0" y="502"/>
                    <a:pt x="0" y="1114"/>
                  </a:cubicBezTo>
                  <a:lnTo>
                    <a:pt x="0" y="21300"/>
                  </a:lnTo>
                  <a:cubicBezTo>
                    <a:pt x="0" y="21921"/>
                    <a:pt x="529" y="22422"/>
                    <a:pt x="1188" y="22422"/>
                  </a:cubicBezTo>
                  <a:lnTo>
                    <a:pt x="35975" y="22422"/>
                  </a:lnTo>
                  <a:cubicBezTo>
                    <a:pt x="36625" y="22422"/>
                    <a:pt x="37163" y="21921"/>
                    <a:pt x="37163" y="21300"/>
                  </a:cubicBezTo>
                  <a:lnTo>
                    <a:pt x="37163" y="1114"/>
                  </a:lnTo>
                  <a:cubicBezTo>
                    <a:pt x="37163" y="502"/>
                    <a:pt x="36625" y="1"/>
                    <a:pt x="35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0"/>
            <p:cNvSpPr/>
            <p:nvPr/>
          </p:nvSpPr>
          <p:spPr>
            <a:xfrm>
              <a:off x="5890974" y="2525662"/>
              <a:ext cx="2122066" cy="1282861"/>
            </a:xfrm>
            <a:custGeom>
              <a:avLst/>
              <a:gdLst/>
              <a:ahLst/>
              <a:cxnLst/>
              <a:rect l="l" t="t" r="r" b="b"/>
              <a:pathLst>
                <a:path w="37275" h="22534" extrusionOk="0">
                  <a:moveTo>
                    <a:pt x="36022" y="112"/>
                  </a:moveTo>
                  <a:cubicBezTo>
                    <a:pt x="36653" y="112"/>
                    <a:pt x="37163" y="585"/>
                    <a:pt x="37163" y="1170"/>
                  </a:cubicBezTo>
                  <a:lnTo>
                    <a:pt x="37163" y="21356"/>
                  </a:lnTo>
                  <a:cubicBezTo>
                    <a:pt x="37163" y="21940"/>
                    <a:pt x="36653" y="22413"/>
                    <a:pt x="36022" y="22413"/>
                  </a:cubicBezTo>
                  <a:lnTo>
                    <a:pt x="1244" y="22413"/>
                  </a:lnTo>
                  <a:cubicBezTo>
                    <a:pt x="622" y="22413"/>
                    <a:pt x="112" y="21940"/>
                    <a:pt x="112" y="21356"/>
                  </a:cubicBezTo>
                  <a:lnTo>
                    <a:pt x="112" y="1170"/>
                  </a:lnTo>
                  <a:cubicBezTo>
                    <a:pt x="112" y="585"/>
                    <a:pt x="622" y="112"/>
                    <a:pt x="1244" y="112"/>
                  </a:cubicBezTo>
                  <a:close/>
                  <a:moveTo>
                    <a:pt x="1244" y="1"/>
                  </a:moveTo>
                  <a:cubicBezTo>
                    <a:pt x="557" y="1"/>
                    <a:pt x="1" y="530"/>
                    <a:pt x="1" y="1170"/>
                  </a:cubicBezTo>
                  <a:lnTo>
                    <a:pt x="1" y="21356"/>
                  </a:lnTo>
                  <a:cubicBezTo>
                    <a:pt x="1" y="22005"/>
                    <a:pt x="557" y="22534"/>
                    <a:pt x="1244" y="22534"/>
                  </a:cubicBezTo>
                  <a:lnTo>
                    <a:pt x="36031" y="22534"/>
                  </a:lnTo>
                  <a:cubicBezTo>
                    <a:pt x="36718" y="22534"/>
                    <a:pt x="37275" y="22005"/>
                    <a:pt x="37275" y="21356"/>
                  </a:cubicBezTo>
                  <a:lnTo>
                    <a:pt x="37275" y="1170"/>
                  </a:lnTo>
                  <a:cubicBezTo>
                    <a:pt x="37275" y="530"/>
                    <a:pt x="36718" y="1"/>
                    <a:pt x="36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0"/>
            <p:cNvSpPr/>
            <p:nvPr/>
          </p:nvSpPr>
          <p:spPr>
            <a:xfrm>
              <a:off x="5995041" y="2636047"/>
              <a:ext cx="1891272" cy="1092771"/>
            </a:xfrm>
            <a:custGeom>
              <a:avLst/>
              <a:gdLst/>
              <a:ahLst/>
              <a:cxnLst/>
              <a:rect l="l" t="t" r="r" b="b"/>
              <a:pathLst>
                <a:path w="33221" h="19195" extrusionOk="0">
                  <a:moveTo>
                    <a:pt x="0" y="1"/>
                  </a:moveTo>
                  <a:lnTo>
                    <a:pt x="0" y="19194"/>
                  </a:lnTo>
                  <a:lnTo>
                    <a:pt x="33220" y="19194"/>
                  </a:lnTo>
                  <a:lnTo>
                    <a:pt x="3322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0"/>
            <p:cNvSpPr/>
            <p:nvPr/>
          </p:nvSpPr>
          <p:spPr>
            <a:xfrm>
              <a:off x="5991341" y="2632916"/>
              <a:ext cx="1898103" cy="1099603"/>
            </a:xfrm>
            <a:custGeom>
              <a:avLst/>
              <a:gdLst/>
              <a:ahLst/>
              <a:cxnLst/>
              <a:rect l="l" t="t" r="r" b="b"/>
              <a:pathLst>
                <a:path w="33341" h="19315" extrusionOk="0">
                  <a:moveTo>
                    <a:pt x="33230" y="111"/>
                  </a:moveTo>
                  <a:lnTo>
                    <a:pt x="33230" y="19194"/>
                  </a:lnTo>
                  <a:lnTo>
                    <a:pt x="121" y="19194"/>
                  </a:lnTo>
                  <a:lnTo>
                    <a:pt x="121" y="111"/>
                  </a:lnTo>
                  <a:close/>
                  <a:moveTo>
                    <a:pt x="0" y="0"/>
                  </a:moveTo>
                  <a:lnTo>
                    <a:pt x="0" y="19314"/>
                  </a:lnTo>
                  <a:lnTo>
                    <a:pt x="33341" y="19314"/>
                  </a:lnTo>
                  <a:lnTo>
                    <a:pt x="333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0"/>
            <p:cNvSpPr/>
            <p:nvPr/>
          </p:nvSpPr>
          <p:spPr>
            <a:xfrm>
              <a:off x="6933520" y="2560559"/>
              <a:ext cx="36492" cy="35980"/>
            </a:xfrm>
            <a:custGeom>
              <a:avLst/>
              <a:gdLst/>
              <a:ahLst/>
              <a:cxnLst/>
              <a:rect l="l" t="t" r="r" b="b"/>
              <a:pathLst>
                <a:path w="641" h="632" extrusionOk="0">
                  <a:moveTo>
                    <a:pt x="325" y="0"/>
                  </a:moveTo>
                  <a:cubicBezTo>
                    <a:pt x="148" y="0"/>
                    <a:pt x="0" y="139"/>
                    <a:pt x="0" y="316"/>
                  </a:cubicBezTo>
                  <a:cubicBezTo>
                    <a:pt x="0" y="492"/>
                    <a:pt x="148" y="631"/>
                    <a:pt x="325" y="631"/>
                  </a:cubicBezTo>
                  <a:cubicBezTo>
                    <a:pt x="501" y="631"/>
                    <a:pt x="640" y="492"/>
                    <a:pt x="640" y="316"/>
                  </a:cubicBezTo>
                  <a:cubicBezTo>
                    <a:pt x="640" y="139"/>
                    <a:pt x="501" y="0"/>
                    <a:pt x="3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0"/>
            <p:cNvSpPr/>
            <p:nvPr/>
          </p:nvSpPr>
          <p:spPr>
            <a:xfrm>
              <a:off x="6930332" y="2556859"/>
              <a:ext cx="43381" cy="43324"/>
            </a:xfrm>
            <a:custGeom>
              <a:avLst/>
              <a:gdLst/>
              <a:ahLst/>
              <a:cxnLst/>
              <a:rect l="l" t="t" r="r" b="b"/>
              <a:pathLst>
                <a:path w="762" h="761" extrusionOk="0">
                  <a:moveTo>
                    <a:pt x="381" y="121"/>
                  </a:moveTo>
                  <a:cubicBezTo>
                    <a:pt x="520" y="121"/>
                    <a:pt x="640" y="232"/>
                    <a:pt x="640" y="381"/>
                  </a:cubicBezTo>
                  <a:cubicBezTo>
                    <a:pt x="640" y="520"/>
                    <a:pt x="520" y="640"/>
                    <a:pt x="381" y="640"/>
                  </a:cubicBezTo>
                  <a:cubicBezTo>
                    <a:pt x="232" y="640"/>
                    <a:pt x="121" y="520"/>
                    <a:pt x="121" y="381"/>
                  </a:cubicBezTo>
                  <a:cubicBezTo>
                    <a:pt x="121" y="232"/>
                    <a:pt x="232" y="121"/>
                    <a:pt x="381" y="121"/>
                  </a:cubicBezTo>
                  <a:close/>
                  <a:moveTo>
                    <a:pt x="381" y="0"/>
                  </a:moveTo>
                  <a:cubicBezTo>
                    <a:pt x="177" y="0"/>
                    <a:pt x="0" y="177"/>
                    <a:pt x="0" y="381"/>
                  </a:cubicBezTo>
                  <a:cubicBezTo>
                    <a:pt x="0" y="585"/>
                    <a:pt x="177" y="761"/>
                    <a:pt x="381" y="761"/>
                  </a:cubicBezTo>
                  <a:cubicBezTo>
                    <a:pt x="585" y="761"/>
                    <a:pt x="752" y="585"/>
                    <a:pt x="761" y="381"/>
                  </a:cubicBezTo>
                  <a:cubicBezTo>
                    <a:pt x="761" y="177"/>
                    <a:pt x="585" y="0"/>
                    <a:pt x="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0"/>
            <p:cNvSpPr/>
            <p:nvPr/>
          </p:nvSpPr>
          <p:spPr>
            <a:xfrm>
              <a:off x="6645116" y="3892415"/>
              <a:ext cx="603173" cy="368166"/>
            </a:xfrm>
            <a:custGeom>
              <a:avLst/>
              <a:gdLst/>
              <a:ahLst/>
              <a:cxnLst/>
              <a:rect l="l" t="t" r="r" b="b"/>
              <a:pathLst>
                <a:path w="10595" h="6467" extrusionOk="0">
                  <a:moveTo>
                    <a:pt x="1263" y="1"/>
                  </a:moveTo>
                  <a:lnTo>
                    <a:pt x="1263" y="66"/>
                  </a:lnTo>
                  <a:lnTo>
                    <a:pt x="836" y="66"/>
                  </a:lnTo>
                  <a:cubicBezTo>
                    <a:pt x="762" y="1105"/>
                    <a:pt x="446" y="5307"/>
                    <a:pt x="1" y="6467"/>
                  </a:cubicBezTo>
                  <a:lnTo>
                    <a:pt x="10595" y="6467"/>
                  </a:lnTo>
                  <a:cubicBezTo>
                    <a:pt x="10140" y="5307"/>
                    <a:pt x="9834" y="1105"/>
                    <a:pt x="9760" y="66"/>
                  </a:cubicBezTo>
                  <a:lnTo>
                    <a:pt x="9333" y="66"/>
                  </a:lnTo>
                  <a:lnTo>
                    <a:pt x="9333" y="1"/>
                  </a:lnTo>
                  <a:lnTo>
                    <a:pt x="5298" y="2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CFCF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0"/>
            <p:cNvSpPr/>
            <p:nvPr/>
          </p:nvSpPr>
          <p:spPr>
            <a:xfrm>
              <a:off x="6641416" y="3889284"/>
              <a:ext cx="610574" cy="374486"/>
            </a:xfrm>
            <a:custGeom>
              <a:avLst/>
              <a:gdLst/>
              <a:ahLst/>
              <a:cxnLst/>
              <a:rect l="l" t="t" r="r" b="b"/>
              <a:pathLst>
                <a:path w="10725" h="6578" extrusionOk="0">
                  <a:moveTo>
                    <a:pt x="9343" y="112"/>
                  </a:moveTo>
                  <a:lnTo>
                    <a:pt x="9343" y="121"/>
                  </a:lnTo>
                  <a:cubicBezTo>
                    <a:pt x="9343" y="149"/>
                    <a:pt x="9370" y="177"/>
                    <a:pt x="9398" y="177"/>
                  </a:cubicBezTo>
                  <a:lnTo>
                    <a:pt x="9769" y="177"/>
                  </a:lnTo>
                  <a:cubicBezTo>
                    <a:pt x="9862" y="1429"/>
                    <a:pt x="10159" y="5242"/>
                    <a:pt x="10576" y="6466"/>
                  </a:cubicBezTo>
                  <a:lnTo>
                    <a:pt x="149" y="6466"/>
                  </a:lnTo>
                  <a:cubicBezTo>
                    <a:pt x="567" y="5242"/>
                    <a:pt x="864" y="1429"/>
                    <a:pt x="947" y="177"/>
                  </a:cubicBezTo>
                  <a:lnTo>
                    <a:pt x="1318" y="177"/>
                  </a:lnTo>
                  <a:cubicBezTo>
                    <a:pt x="1355" y="177"/>
                    <a:pt x="1383" y="149"/>
                    <a:pt x="1383" y="121"/>
                  </a:cubicBezTo>
                  <a:lnTo>
                    <a:pt x="1383" y="112"/>
                  </a:lnTo>
                  <a:lnTo>
                    <a:pt x="5363" y="149"/>
                  </a:lnTo>
                  <a:lnTo>
                    <a:pt x="9343" y="112"/>
                  </a:lnTo>
                  <a:close/>
                  <a:moveTo>
                    <a:pt x="1328" y="0"/>
                  </a:moveTo>
                  <a:cubicBezTo>
                    <a:pt x="1309" y="0"/>
                    <a:pt x="1290" y="0"/>
                    <a:pt x="1281" y="10"/>
                  </a:cubicBezTo>
                  <a:cubicBezTo>
                    <a:pt x="1272" y="28"/>
                    <a:pt x="1263" y="37"/>
                    <a:pt x="1263" y="56"/>
                  </a:cubicBezTo>
                  <a:lnTo>
                    <a:pt x="1263" y="65"/>
                  </a:lnTo>
                  <a:lnTo>
                    <a:pt x="892" y="65"/>
                  </a:lnTo>
                  <a:cubicBezTo>
                    <a:pt x="864" y="65"/>
                    <a:pt x="836" y="93"/>
                    <a:pt x="836" y="121"/>
                  </a:cubicBezTo>
                  <a:cubicBezTo>
                    <a:pt x="752" y="1327"/>
                    <a:pt x="446" y="5371"/>
                    <a:pt x="10" y="6503"/>
                  </a:cubicBezTo>
                  <a:cubicBezTo>
                    <a:pt x="1" y="6522"/>
                    <a:pt x="1" y="6540"/>
                    <a:pt x="10" y="6559"/>
                  </a:cubicBezTo>
                  <a:cubicBezTo>
                    <a:pt x="29" y="6568"/>
                    <a:pt x="38" y="6577"/>
                    <a:pt x="66" y="6577"/>
                  </a:cubicBezTo>
                  <a:lnTo>
                    <a:pt x="10660" y="6577"/>
                  </a:lnTo>
                  <a:cubicBezTo>
                    <a:pt x="10678" y="6577"/>
                    <a:pt x="10697" y="6568"/>
                    <a:pt x="10706" y="6559"/>
                  </a:cubicBezTo>
                  <a:cubicBezTo>
                    <a:pt x="10716" y="6540"/>
                    <a:pt x="10725" y="6522"/>
                    <a:pt x="10716" y="6503"/>
                  </a:cubicBezTo>
                  <a:cubicBezTo>
                    <a:pt x="10280" y="5371"/>
                    <a:pt x="9973" y="1327"/>
                    <a:pt x="9890" y="121"/>
                  </a:cubicBezTo>
                  <a:cubicBezTo>
                    <a:pt x="9881" y="84"/>
                    <a:pt x="9862" y="65"/>
                    <a:pt x="9825" y="65"/>
                  </a:cubicBezTo>
                  <a:lnTo>
                    <a:pt x="9454" y="65"/>
                  </a:lnTo>
                  <a:lnTo>
                    <a:pt x="9454" y="56"/>
                  </a:lnTo>
                  <a:cubicBezTo>
                    <a:pt x="9454" y="37"/>
                    <a:pt x="9445" y="19"/>
                    <a:pt x="9435" y="10"/>
                  </a:cubicBezTo>
                  <a:cubicBezTo>
                    <a:pt x="9426" y="0"/>
                    <a:pt x="9417" y="0"/>
                    <a:pt x="9398" y="0"/>
                  </a:cubicBezTo>
                  <a:lnTo>
                    <a:pt x="5363" y="28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0"/>
            <p:cNvSpPr/>
            <p:nvPr/>
          </p:nvSpPr>
          <p:spPr>
            <a:xfrm>
              <a:off x="6645116" y="3892415"/>
              <a:ext cx="603173" cy="368166"/>
            </a:xfrm>
            <a:custGeom>
              <a:avLst/>
              <a:gdLst/>
              <a:ahLst/>
              <a:cxnLst/>
              <a:rect l="l" t="t" r="r" b="b"/>
              <a:pathLst>
                <a:path w="10595" h="6467" extrusionOk="0">
                  <a:moveTo>
                    <a:pt x="1263" y="1"/>
                  </a:moveTo>
                  <a:lnTo>
                    <a:pt x="1263" y="66"/>
                  </a:lnTo>
                  <a:lnTo>
                    <a:pt x="836" y="66"/>
                  </a:lnTo>
                  <a:cubicBezTo>
                    <a:pt x="762" y="1105"/>
                    <a:pt x="446" y="5307"/>
                    <a:pt x="1" y="6467"/>
                  </a:cubicBezTo>
                  <a:lnTo>
                    <a:pt x="10595" y="6467"/>
                  </a:lnTo>
                  <a:cubicBezTo>
                    <a:pt x="10140" y="5307"/>
                    <a:pt x="9834" y="1105"/>
                    <a:pt x="9760" y="66"/>
                  </a:cubicBezTo>
                  <a:lnTo>
                    <a:pt x="9333" y="66"/>
                  </a:lnTo>
                  <a:lnTo>
                    <a:pt x="9333" y="1"/>
                  </a:lnTo>
                  <a:lnTo>
                    <a:pt x="5298" y="2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0"/>
            <p:cNvSpPr/>
            <p:nvPr/>
          </p:nvSpPr>
          <p:spPr>
            <a:xfrm>
              <a:off x="6641416" y="3889284"/>
              <a:ext cx="610574" cy="374486"/>
            </a:xfrm>
            <a:custGeom>
              <a:avLst/>
              <a:gdLst/>
              <a:ahLst/>
              <a:cxnLst/>
              <a:rect l="l" t="t" r="r" b="b"/>
              <a:pathLst>
                <a:path w="10725" h="6578" extrusionOk="0">
                  <a:moveTo>
                    <a:pt x="9343" y="112"/>
                  </a:moveTo>
                  <a:lnTo>
                    <a:pt x="9343" y="121"/>
                  </a:lnTo>
                  <a:cubicBezTo>
                    <a:pt x="9343" y="149"/>
                    <a:pt x="9370" y="177"/>
                    <a:pt x="9398" y="177"/>
                  </a:cubicBezTo>
                  <a:lnTo>
                    <a:pt x="9769" y="177"/>
                  </a:lnTo>
                  <a:cubicBezTo>
                    <a:pt x="9862" y="1429"/>
                    <a:pt x="10159" y="5242"/>
                    <a:pt x="10576" y="6466"/>
                  </a:cubicBezTo>
                  <a:lnTo>
                    <a:pt x="149" y="6466"/>
                  </a:lnTo>
                  <a:cubicBezTo>
                    <a:pt x="567" y="5242"/>
                    <a:pt x="864" y="1429"/>
                    <a:pt x="947" y="177"/>
                  </a:cubicBezTo>
                  <a:lnTo>
                    <a:pt x="1318" y="177"/>
                  </a:lnTo>
                  <a:cubicBezTo>
                    <a:pt x="1355" y="177"/>
                    <a:pt x="1383" y="149"/>
                    <a:pt x="1383" y="121"/>
                  </a:cubicBezTo>
                  <a:lnTo>
                    <a:pt x="1383" y="112"/>
                  </a:lnTo>
                  <a:lnTo>
                    <a:pt x="5363" y="149"/>
                  </a:lnTo>
                  <a:lnTo>
                    <a:pt x="9343" y="112"/>
                  </a:lnTo>
                  <a:close/>
                  <a:moveTo>
                    <a:pt x="1328" y="0"/>
                  </a:moveTo>
                  <a:cubicBezTo>
                    <a:pt x="1309" y="0"/>
                    <a:pt x="1290" y="0"/>
                    <a:pt x="1281" y="10"/>
                  </a:cubicBezTo>
                  <a:cubicBezTo>
                    <a:pt x="1272" y="28"/>
                    <a:pt x="1263" y="37"/>
                    <a:pt x="1263" y="56"/>
                  </a:cubicBezTo>
                  <a:lnTo>
                    <a:pt x="1263" y="65"/>
                  </a:lnTo>
                  <a:lnTo>
                    <a:pt x="892" y="65"/>
                  </a:lnTo>
                  <a:cubicBezTo>
                    <a:pt x="864" y="65"/>
                    <a:pt x="836" y="93"/>
                    <a:pt x="836" y="121"/>
                  </a:cubicBezTo>
                  <a:cubicBezTo>
                    <a:pt x="752" y="1327"/>
                    <a:pt x="446" y="5371"/>
                    <a:pt x="10" y="6503"/>
                  </a:cubicBezTo>
                  <a:cubicBezTo>
                    <a:pt x="1" y="6522"/>
                    <a:pt x="1" y="6540"/>
                    <a:pt x="10" y="6559"/>
                  </a:cubicBezTo>
                  <a:cubicBezTo>
                    <a:pt x="29" y="6568"/>
                    <a:pt x="38" y="6577"/>
                    <a:pt x="66" y="6577"/>
                  </a:cubicBezTo>
                  <a:lnTo>
                    <a:pt x="10660" y="6577"/>
                  </a:lnTo>
                  <a:cubicBezTo>
                    <a:pt x="10678" y="6577"/>
                    <a:pt x="10697" y="6568"/>
                    <a:pt x="10706" y="6559"/>
                  </a:cubicBezTo>
                  <a:cubicBezTo>
                    <a:pt x="10716" y="6540"/>
                    <a:pt x="10725" y="6522"/>
                    <a:pt x="10716" y="6503"/>
                  </a:cubicBezTo>
                  <a:cubicBezTo>
                    <a:pt x="10280" y="5371"/>
                    <a:pt x="9973" y="1327"/>
                    <a:pt x="9890" y="121"/>
                  </a:cubicBezTo>
                  <a:cubicBezTo>
                    <a:pt x="9881" y="84"/>
                    <a:pt x="9862" y="65"/>
                    <a:pt x="9825" y="65"/>
                  </a:cubicBezTo>
                  <a:lnTo>
                    <a:pt x="9454" y="65"/>
                  </a:lnTo>
                  <a:lnTo>
                    <a:pt x="9454" y="56"/>
                  </a:lnTo>
                  <a:cubicBezTo>
                    <a:pt x="9454" y="37"/>
                    <a:pt x="9445" y="19"/>
                    <a:pt x="9435" y="10"/>
                  </a:cubicBezTo>
                  <a:cubicBezTo>
                    <a:pt x="9426" y="0"/>
                    <a:pt x="9417" y="0"/>
                    <a:pt x="9398" y="0"/>
                  </a:cubicBezTo>
                  <a:lnTo>
                    <a:pt x="5363" y="28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0"/>
            <p:cNvSpPr/>
            <p:nvPr/>
          </p:nvSpPr>
          <p:spPr>
            <a:xfrm>
              <a:off x="5893081" y="3731363"/>
              <a:ext cx="2115747" cy="206542"/>
            </a:xfrm>
            <a:custGeom>
              <a:avLst/>
              <a:gdLst/>
              <a:ahLst/>
              <a:cxnLst/>
              <a:rect l="l" t="t" r="r" b="b"/>
              <a:pathLst>
                <a:path w="37164" h="3628" extrusionOk="0">
                  <a:moveTo>
                    <a:pt x="1" y="1"/>
                  </a:moveTo>
                  <a:lnTo>
                    <a:pt x="1" y="2431"/>
                  </a:lnTo>
                  <a:cubicBezTo>
                    <a:pt x="1" y="3090"/>
                    <a:pt x="539" y="3628"/>
                    <a:pt x="1198" y="3628"/>
                  </a:cubicBezTo>
                  <a:lnTo>
                    <a:pt x="35976" y="3628"/>
                  </a:lnTo>
                  <a:cubicBezTo>
                    <a:pt x="36635" y="3628"/>
                    <a:pt x="37163" y="3090"/>
                    <a:pt x="37163" y="2431"/>
                  </a:cubicBezTo>
                  <a:lnTo>
                    <a:pt x="371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0"/>
            <p:cNvSpPr/>
            <p:nvPr/>
          </p:nvSpPr>
          <p:spPr>
            <a:xfrm>
              <a:off x="5889950" y="3727662"/>
              <a:ext cx="2122066" cy="213431"/>
            </a:xfrm>
            <a:custGeom>
              <a:avLst/>
              <a:gdLst/>
              <a:ahLst/>
              <a:cxnLst/>
              <a:rect l="l" t="t" r="r" b="b"/>
              <a:pathLst>
                <a:path w="37275" h="3749" extrusionOk="0">
                  <a:moveTo>
                    <a:pt x="37163" y="121"/>
                  </a:moveTo>
                  <a:lnTo>
                    <a:pt x="37163" y="2496"/>
                  </a:lnTo>
                  <a:cubicBezTo>
                    <a:pt x="37163" y="3127"/>
                    <a:pt x="36652" y="3637"/>
                    <a:pt x="36031" y="3637"/>
                  </a:cubicBezTo>
                  <a:lnTo>
                    <a:pt x="1253" y="3637"/>
                  </a:lnTo>
                  <a:cubicBezTo>
                    <a:pt x="622" y="3637"/>
                    <a:pt x="112" y="3127"/>
                    <a:pt x="112" y="2496"/>
                  </a:cubicBezTo>
                  <a:lnTo>
                    <a:pt x="112" y="121"/>
                  </a:lnTo>
                  <a:close/>
                  <a:moveTo>
                    <a:pt x="0" y="1"/>
                  </a:moveTo>
                  <a:lnTo>
                    <a:pt x="0" y="2496"/>
                  </a:lnTo>
                  <a:cubicBezTo>
                    <a:pt x="0" y="3192"/>
                    <a:pt x="557" y="3748"/>
                    <a:pt x="1243" y="3748"/>
                  </a:cubicBezTo>
                  <a:lnTo>
                    <a:pt x="36031" y="3748"/>
                  </a:lnTo>
                  <a:cubicBezTo>
                    <a:pt x="36717" y="3748"/>
                    <a:pt x="37274" y="3192"/>
                    <a:pt x="37274" y="2496"/>
                  </a:cubicBezTo>
                  <a:lnTo>
                    <a:pt x="372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0"/>
            <p:cNvSpPr/>
            <p:nvPr/>
          </p:nvSpPr>
          <p:spPr>
            <a:xfrm>
              <a:off x="6906023" y="3777817"/>
              <a:ext cx="89836" cy="89323"/>
            </a:xfrm>
            <a:custGeom>
              <a:avLst/>
              <a:gdLst/>
              <a:ahLst/>
              <a:cxnLst/>
              <a:rect l="l" t="t" r="r" b="b"/>
              <a:pathLst>
                <a:path w="1578" h="1569" extrusionOk="0">
                  <a:moveTo>
                    <a:pt x="789" y="1"/>
                  </a:moveTo>
                  <a:cubicBezTo>
                    <a:pt x="353" y="1"/>
                    <a:pt x="1" y="353"/>
                    <a:pt x="1" y="780"/>
                  </a:cubicBezTo>
                  <a:cubicBezTo>
                    <a:pt x="1" y="1216"/>
                    <a:pt x="353" y="1569"/>
                    <a:pt x="789" y="1569"/>
                  </a:cubicBezTo>
                  <a:cubicBezTo>
                    <a:pt x="1225" y="1569"/>
                    <a:pt x="1578" y="1216"/>
                    <a:pt x="1578" y="780"/>
                  </a:cubicBezTo>
                  <a:cubicBezTo>
                    <a:pt x="1578" y="353"/>
                    <a:pt x="1225" y="1"/>
                    <a:pt x="7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0"/>
            <p:cNvSpPr/>
            <p:nvPr/>
          </p:nvSpPr>
          <p:spPr>
            <a:xfrm>
              <a:off x="6431802" y="4215089"/>
              <a:ext cx="1038346" cy="98318"/>
            </a:xfrm>
            <a:custGeom>
              <a:avLst/>
              <a:gdLst/>
              <a:ahLst/>
              <a:cxnLst/>
              <a:rect l="l" t="t" r="r" b="b"/>
              <a:pathLst>
                <a:path w="18239" h="1727" extrusionOk="0">
                  <a:moveTo>
                    <a:pt x="1726" y="1"/>
                  </a:moveTo>
                  <a:cubicBezTo>
                    <a:pt x="770" y="1"/>
                    <a:pt x="0" y="771"/>
                    <a:pt x="0" y="1726"/>
                  </a:cubicBezTo>
                  <a:lnTo>
                    <a:pt x="18238" y="1726"/>
                  </a:lnTo>
                  <a:cubicBezTo>
                    <a:pt x="18238" y="780"/>
                    <a:pt x="17468" y="1"/>
                    <a:pt x="165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0"/>
            <p:cNvSpPr/>
            <p:nvPr/>
          </p:nvSpPr>
          <p:spPr>
            <a:xfrm>
              <a:off x="6428614" y="4211958"/>
              <a:ext cx="1044666" cy="105150"/>
            </a:xfrm>
            <a:custGeom>
              <a:avLst/>
              <a:gdLst/>
              <a:ahLst/>
              <a:cxnLst/>
              <a:rect l="l" t="t" r="r" b="b"/>
              <a:pathLst>
                <a:path w="18350" h="1847" extrusionOk="0">
                  <a:moveTo>
                    <a:pt x="16569" y="121"/>
                  </a:moveTo>
                  <a:cubicBezTo>
                    <a:pt x="17469" y="121"/>
                    <a:pt x="18211" y="835"/>
                    <a:pt x="18238" y="1726"/>
                  </a:cubicBezTo>
                  <a:lnTo>
                    <a:pt x="121" y="1726"/>
                  </a:lnTo>
                  <a:cubicBezTo>
                    <a:pt x="149" y="835"/>
                    <a:pt x="882" y="121"/>
                    <a:pt x="1782" y="121"/>
                  </a:cubicBezTo>
                  <a:close/>
                  <a:moveTo>
                    <a:pt x="1782" y="0"/>
                  </a:moveTo>
                  <a:cubicBezTo>
                    <a:pt x="798" y="0"/>
                    <a:pt x="0" y="798"/>
                    <a:pt x="0" y="1781"/>
                  </a:cubicBezTo>
                  <a:cubicBezTo>
                    <a:pt x="0" y="1819"/>
                    <a:pt x="28" y="1846"/>
                    <a:pt x="56" y="1846"/>
                  </a:cubicBezTo>
                  <a:lnTo>
                    <a:pt x="18294" y="1846"/>
                  </a:lnTo>
                  <a:cubicBezTo>
                    <a:pt x="18331" y="1846"/>
                    <a:pt x="18350" y="1819"/>
                    <a:pt x="18350" y="1781"/>
                  </a:cubicBezTo>
                  <a:cubicBezTo>
                    <a:pt x="18350" y="798"/>
                    <a:pt x="17552" y="0"/>
                    <a:pt x="165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0"/>
            <p:cNvSpPr/>
            <p:nvPr/>
          </p:nvSpPr>
          <p:spPr>
            <a:xfrm>
              <a:off x="6691628" y="4215089"/>
              <a:ext cx="519202" cy="49188"/>
            </a:xfrm>
            <a:custGeom>
              <a:avLst/>
              <a:gdLst/>
              <a:ahLst/>
              <a:cxnLst/>
              <a:rect l="l" t="t" r="r" b="b"/>
              <a:pathLst>
                <a:path w="9120" h="864" extrusionOk="0">
                  <a:moveTo>
                    <a:pt x="0" y="1"/>
                  </a:moveTo>
                  <a:cubicBezTo>
                    <a:pt x="0" y="483"/>
                    <a:pt x="381" y="864"/>
                    <a:pt x="863" y="864"/>
                  </a:cubicBezTo>
                  <a:lnTo>
                    <a:pt x="8257" y="864"/>
                  </a:lnTo>
                  <a:cubicBezTo>
                    <a:pt x="8730" y="864"/>
                    <a:pt x="9119" y="483"/>
                    <a:pt x="91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0"/>
            <p:cNvSpPr/>
            <p:nvPr/>
          </p:nvSpPr>
          <p:spPr>
            <a:xfrm>
              <a:off x="6687927" y="4211958"/>
              <a:ext cx="526033" cy="56019"/>
            </a:xfrm>
            <a:custGeom>
              <a:avLst/>
              <a:gdLst/>
              <a:ahLst/>
              <a:cxnLst/>
              <a:rect l="l" t="t" r="r" b="b"/>
              <a:pathLst>
                <a:path w="9240" h="984" extrusionOk="0">
                  <a:moveTo>
                    <a:pt x="9119" y="121"/>
                  </a:moveTo>
                  <a:cubicBezTo>
                    <a:pt x="9092" y="529"/>
                    <a:pt x="8739" y="863"/>
                    <a:pt x="8312" y="863"/>
                  </a:cubicBezTo>
                  <a:lnTo>
                    <a:pt x="928" y="863"/>
                  </a:lnTo>
                  <a:cubicBezTo>
                    <a:pt x="501" y="863"/>
                    <a:pt x="149" y="538"/>
                    <a:pt x="121" y="121"/>
                  </a:cubicBezTo>
                  <a:close/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566"/>
                    <a:pt x="418" y="984"/>
                    <a:pt x="928" y="984"/>
                  </a:cubicBezTo>
                  <a:lnTo>
                    <a:pt x="8322" y="984"/>
                  </a:lnTo>
                  <a:cubicBezTo>
                    <a:pt x="8822" y="984"/>
                    <a:pt x="9240" y="566"/>
                    <a:pt x="9240" y="56"/>
                  </a:cubicBezTo>
                  <a:cubicBezTo>
                    <a:pt x="9240" y="28"/>
                    <a:pt x="9212" y="0"/>
                    <a:pt x="9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0"/>
            <p:cNvSpPr/>
            <p:nvPr/>
          </p:nvSpPr>
          <p:spPr>
            <a:xfrm>
              <a:off x="7160554" y="2782355"/>
              <a:ext cx="560419" cy="804364"/>
            </a:xfrm>
            <a:custGeom>
              <a:avLst/>
              <a:gdLst/>
              <a:ahLst/>
              <a:cxnLst/>
              <a:rect l="l" t="t" r="r" b="b"/>
              <a:pathLst>
                <a:path w="9844" h="14129" extrusionOk="0"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13693"/>
                  </a:lnTo>
                  <a:cubicBezTo>
                    <a:pt x="1" y="13934"/>
                    <a:pt x="196" y="14129"/>
                    <a:pt x="437" y="14129"/>
                  </a:cubicBezTo>
                  <a:lnTo>
                    <a:pt x="9408" y="14129"/>
                  </a:lnTo>
                  <a:cubicBezTo>
                    <a:pt x="9649" y="14129"/>
                    <a:pt x="9834" y="13934"/>
                    <a:pt x="9844" y="13693"/>
                  </a:cubicBezTo>
                  <a:lnTo>
                    <a:pt x="9844" y="436"/>
                  </a:lnTo>
                  <a:cubicBezTo>
                    <a:pt x="9844" y="195"/>
                    <a:pt x="9649" y="0"/>
                    <a:pt x="94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0"/>
            <p:cNvSpPr/>
            <p:nvPr/>
          </p:nvSpPr>
          <p:spPr>
            <a:xfrm>
              <a:off x="7157423" y="2779167"/>
              <a:ext cx="566738" cy="810740"/>
            </a:xfrm>
            <a:custGeom>
              <a:avLst/>
              <a:gdLst/>
              <a:ahLst/>
              <a:cxnLst/>
              <a:rect l="l" t="t" r="r" b="b"/>
              <a:pathLst>
                <a:path w="9955" h="14241" extrusionOk="0">
                  <a:moveTo>
                    <a:pt x="9463" y="112"/>
                  </a:moveTo>
                  <a:cubicBezTo>
                    <a:pt x="9667" y="112"/>
                    <a:pt x="9834" y="279"/>
                    <a:pt x="9834" y="492"/>
                  </a:cubicBezTo>
                  <a:lnTo>
                    <a:pt x="9834" y="13749"/>
                  </a:lnTo>
                  <a:cubicBezTo>
                    <a:pt x="9834" y="13962"/>
                    <a:pt x="9667" y="14129"/>
                    <a:pt x="9463" y="14129"/>
                  </a:cubicBezTo>
                  <a:lnTo>
                    <a:pt x="492" y="14129"/>
                  </a:lnTo>
                  <a:cubicBezTo>
                    <a:pt x="288" y="14129"/>
                    <a:pt x="121" y="13962"/>
                    <a:pt x="121" y="13749"/>
                  </a:cubicBezTo>
                  <a:lnTo>
                    <a:pt x="121" y="492"/>
                  </a:lnTo>
                  <a:cubicBezTo>
                    <a:pt x="121" y="279"/>
                    <a:pt x="288" y="112"/>
                    <a:pt x="492" y="112"/>
                  </a:cubicBezTo>
                  <a:close/>
                  <a:moveTo>
                    <a:pt x="492" y="1"/>
                  </a:moveTo>
                  <a:cubicBezTo>
                    <a:pt x="223" y="1"/>
                    <a:pt x="0" y="223"/>
                    <a:pt x="0" y="492"/>
                  </a:cubicBezTo>
                  <a:lnTo>
                    <a:pt x="0" y="13749"/>
                  </a:lnTo>
                  <a:cubicBezTo>
                    <a:pt x="0" y="14027"/>
                    <a:pt x="223" y="14240"/>
                    <a:pt x="492" y="14240"/>
                  </a:cubicBezTo>
                  <a:lnTo>
                    <a:pt x="9463" y="14240"/>
                  </a:lnTo>
                  <a:cubicBezTo>
                    <a:pt x="9732" y="14240"/>
                    <a:pt x="9954" y="14018"/>
                    <a:pt x="9954" y="13749"/>
                  </a:cubicBezTo>
                  <a:lnTo>
                    <a:pt x="9954" y="492"/>
                  </a:lnTo>
                  <a:cubicBezTo>
                    <a:pt x="9954" y="214"/>
                    <a:pt x="9732" y="1"/>
                    <a:pt x="94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0"/>
            <p:cNvSpPr/>
            <p:nvPr/>
          </p:nvSpPr>
          <p:spPr>
            <a:xfrm>
              <a:off x="7228186" y="2854200"/>
              <a:ext cx="187015" cy="186958"/>
            </a:xfrm>
            <a:custGeom>
              <a:avLst/>
              <a:gdLst/>
              <a:ahLst/>
              <a:cxnLst/>
              <a:rect l="l" t="t" r="r" b="b"/>
              <a:pathLst>
                <a:path w="3285" h="3284" extrusionOk="0">
                  <a:moveTo>
                    <a:pt x="334" y="0"/>
                  </a:moveTo>
                  <a:cubicBezTo>
                    <a:pt x="149" y="0"/>
                    <a:pt x="0" y="158"/>
                    <a:pt x="0" y="343"/>
                  </a:cubicBezTo>
                  <a:lnTo>
                    <a:pt x="0" y="2950"/>
                  </a:lnTo>
                  <a:cubicBezTo>
                    <a:pt x="0" y="3136"/>
                    <a:pt x="149" y="3284"/>
                    <a:pt x="334" y="3284"/>
                  </a:cubicBezTo>
                  <a:lnTo>
                    <a:pt x="2941" y="3284"/>
                  </a:lnTo>
                  <a:cubicBezTo>
                    <a:pt x="3127" y="3284"/>
                    <a:pt x="3284" y="3136"/>
                    <a:pt x="3284" y="2950"/>
                  </a:cubicBezTo>
                  <a:lnTo>
                    <a:pt x="3284" y="343"/>
                  </a:lnTo>
                  <a:cubicBezTo>
                    <a:pt x="3284" y="158"/>
                    <a:pt x="3127" y="0"/>
                    <a:pt x="29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0"/>
            <p:cNvSpPr/>
            <p:nvPr/>
          </p:nvSpPr>
          <p:spPr>
            <a:xfrm>
              <a:off x="7592078" y="2824084"/>
              <a:ext cx="22203" cy="22203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195" y="112"/>
                  </a:moveTo>
                  <a:cubicBezTo>
                    <a:pt x="241" y="112"/>
                    <a:pt x="269" y="149"/>
                    <a:pt x="269" y="195"/>
                  </a:cubicBezTo>
                  <a:cubicBezTo>
                    <a:pt x="269" y="232"/>
                    <a:pt x="241" y="269"/>
                    <a:pt x="195" y="269"/>
                  </a:cubicBezTo>
                  <a:cubicBezTo>
                    <a:pt x="158" y="269"/>
                    <a:pt x="121" y="232"/>
                    <a:pt x="121" y="195"/>
                  </a:cubicBezTo>
                  <a:cubicBezTo>
                    <a:pt x="121" y="149"/>
                    <a:pt x="158" y="112"/>
                    <a:pt x="195" y="112"/>
                  </a:cubicBezTo>
                  <a:close/>
                  <a:moveTo>
                    <a:pt x="195" y="0"/>
                  </a:moveTo>
                  <a:cubicBezTo>
                    <a:pt x="93" y="0"/>
                    <a:pt x="0" y="84"/>
                    <a:pt x="0" y="195"/>
                  </a:cubicBezTo>
                  <a:cubicBezTo>
                    <a:pt x="0" y="297"/>
                    <a:pt x="93" y="390"/>
                    <a:pt x="195" y="390"/>
                  </a:cubicBezTo>
                  <a:cubicBezTo>
                    <a:pt x="306" y="390"/>
                    <a:pt x="390" y="297"/>
                    <a:pt x="390" y="195"/>
                  </a:cubicBezTo>
                  <a:cubicBezTo>
                    <a:pt x="390" y="84"/>
                    <a:pt x="306" y="0"/>
                    <a:pt x="1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0"/>
            <p:cNvSpPr/>
            <p:nvPr/>
          </p:nvSpPr>
          <p:spPr>
            <a:xfrm>
              <a:off x="7624243" y="2824084"/>
              <a:ext cx="21747" cy="22203"/>
            </a:xfrm>
            <a:custGeom>
              <a:avLst/>
              <a:gdLst/>
              <a:ahLst/>
              <a:cxnLst/>
              <a:rect l="l" t="t" r="r" b="b"/>
              <a:pathLst>
                <a:path w="382" h="390" extrusionOk="0">
                  <a:moveTo>
                    <a:pt x="186" y="112"/>
                  </a:moveTo>
                  <a:cubicBezTo>
                    <a:pt x="233" y="112"/>
                    <a:pt x="270" y="149"/>
                    <a:pt x="270" y="195"/>
                  </a:cubicBezTo>
                  <a:cubicBezTo>
                    <a:pt x="270" y="232"/>
                    <a:pt x="233" y="269"/>
                    <a:pt x="186" y="269"/>
                  </a:cubicBezTo>
                  <a:cubicBezTo>
                    <a:pt x="149" y="269"/>
                    <a:pt x="112" y="232"/>
                    <a:pt x="112" y="195"/>
                  </a:cubicBezTo>
                  <a:cubicBezTo>
                    <a:pt x="112" y="149"/>
                    <a:pt x="149" y="112"/>
                    <a:pt x="186" y="112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95"/>
                  </a:cubicBezTo>
                  <a:cubicBezTo>
                    <a:pt x="1" y="297"/>
                    <a:pt x="84" y="390"/>
                    <a:pt x="186" y="390"/>
                  </a:cubicBezTo>
                  <a:cubicBezTo>
                    <a:pt x="298" y="390"/>
                    <a:pt x="381" y="297"/>
                    <a:pt x="381" y="195"/>
                  </a:cubicBezTo>
                  <a:cubicBezTo>
                    <a:pt x="381" y="84"/>
                    <a:pt x="298" y="0"/>
                    <a:pt x="1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0"/>
            <p:cNvSpPr/>
            <p:nvPr/>
          </p:nvSpPr>
          <p:spPr>
            <a:xfrm>
              <a:off x="7653334" y="2824084"/>
              <a:ext cx="22203" cy="22203"/>
            </a:xfrm>
            <a:custGeom>
              <a:avLst/>
              <a:gdLst/>
              <a:ahLst/>
              <a:cxnLst/>
              <a:rect l="l" t="t" r="r" b="b"/>
              <a:pathLst>
                <a:path w="390" h="390" extrusionOk="0">
                  <a:moveTo>
                    <a:pt x="195" y="112"/>
                  </a:moveTo>
                  <a:cubicBezTo>
                    <a:pt x="241" y="112"/>
                    <a:pt x="269" y="149"/>
                    <a:pt x="269" y="195"/>
                  </a:cubicBezTo>
                  <a:cubicBezTo>
                    <a:pt x="269" y="232"/>
                    <a:pt x="241" y="269"/>
                    <a:pt x="195" y="269"/>
                  </a:cubicBezTo>
                  <a:cubicBezTo>
                    <a:pt x="158" y="269"/>
                    <a:pt x="121" y="232"/>
                    <a:pt x="121" y="195"/>
                  </a:cubicBezTo>
                  <a:cubicBezTo>
                    <a:pt x="121" y="149"/>
                    <a:pt x="158" y="112"/>
                    <a:pt x="195" y="112"/>
                  </a:cubicBezTo>
                  <a:close/>
                  <a:moveTo>
                    <a:pt x="195" y="0"/>
                  </a:moveTo>
                  <a:cubicBezTo>
                    <a:pt x="93" y="0"/>
                    <a:pt x="0" y="84"/>
                    <a:pt x="0" y="195"/>
                  </a:cubicBezTo>
                  <a:cubicBezTo>
                    <a:pt x="0" y="297"/>
                    <a:pt x="93" y="390"/>
                    <a:pt x="195" y="390"/>
                  </a:cubicBezTo>
                  <a:cubicBezTo>
                    <a:pt x="306" y="390"/>
                    <a:pt x="390" y="297"/>
                    <a:pt x="390" y="195"/>
                  </a:cubicBezTo>
                  <a:cubicBezTo>
                    <a:pt x="390" y="84"/>
                    <a:pt x="306" y="0"/>
                    <a:pt x="1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0"/>
            <p:cNvSpPr/>
            <p:nvPr/>
          </p:nvSpPr>
          <p:spPr>
            <a:xfrm>
              <a:off x="7471104" y="2903842"/>
              <a:ext cx="172213" cy="6889"/>
            </a:xfrm>
            <a:custGeom>
              <a:avLst/>
              <a:gdLst/>
              <a:ahLst/>
              <a:cxnLst/>
              <a:rect l="l" t="t" r="r" b="b"/>
              <a:pathLst>
                <a:path w="3025" h="121" extrusionOk="0">
                  <a:moveTo>
                    <a:pt x="56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960" y="121"/>
                  </a:lnTo>
                  <a:cubicBezTo>
                    <a:pt x="2997" y="121"/>
                    <a:pt x="3025" y="93"/>
                    <a:pt x="3025" y="65"/>
                  </a:cubicBezTo>
                  <a:cubicBezTo>
                    <a:pt x="3025" y="28"/>
                    <a:pt x="2997" y="0"/>
                    <a:pt x="29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0"/>
            <p:cNvSpPr/>
            <p:nvPr/>
          </p:nvSpPr>
          <p:spPr>
            <a:xfrm>
              <a:off x="7471104" y="2947677"/>
              <a:ext cx="172213" cy="6889"/>
            </a:xfrm>
            <a:custGeom>
              <a:avLst/>
              <a:gdLst/>
              <a:ahLst/>
              <a:cxnLst/>
              <a:rect l="l" t="t" r="r" b="b"/>
              <a:pathLst>
                <a:path w="3025" h="121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960" y="121"/>
                  </a:lnTo>
                  <a:cubicBezTo>
                    <a:pt x="2997" y="121"/>
                    <a:pt x="3025" y="93"/>
                    <a:pt x="3025" y="56"/>
                  </a:cubicBezTo>
                  <a:cubicBezTo>
                    <a:pt x="3025" y="28"/>
                    <a:pt x="2997" y="0"/>
                    <a:pt x="29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0"/>
            <p:cNvSpPr/>
            <p:nvPr/>
          </p:nvSpPr>
          <p:spPr>
            <a:xfrm>
              <a:off x="7471104" y="2991456"/>
              <a:ext cx="172213" cy="6433"/>
            </a:xfrm>
            <a:custGeom>
              <a:avLst/>
              <a:gdLst/>
              <a:ahLst/>
              <a:cxnLst/>
              <a:rect l="l" t="t" r="r" b="b"/>
              <a:pathLst>
                <a:path w="3025" h="113" extrusionOk="0">
                  <a:moveTo>
                    <a:pt x="56" y="1"/>
                  </a:moveTo>
                  <a:cubicBezTo>
                    <a:pt x="29" y="1"/>
                    <a:pt x="1" y="29"/>
                    <a:pt x="1" y="57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2960" y="112"/>
                  </a:lnTo>
                  <a:cubicBezTo>
                    <a:pt x="2997" y="112"/>
                    <a:pt x="3025" y="84"/>
                    <a:pt x="3025" y="57"/>
                  </a:cubicBezTo>
                  <a:cubicBezTo>
                    <a:pt x="3025" y="29"/>
                    <a:pt x="2997" y="1"/>
                    <a:pt x="2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0"/>
            <p:cNvSpPr/>
            <p:nvPr/>
          </p:nvSpPr>
          <p:spPr>
            <a:xfrm>
              <a:off x="7453171" y="3091309"/>
              <a:ext cx="186446" cy="187015"/>
            </a:xfrm>
            <a:custGeom>
              <a:avLst/>
              <a:gdLst/>
              <a:ahLst/>
              <a:cxnLst/>
              <a:rect l="l" t="t" r="r" b="b"/>
              <a:pathLst>
                <a:path w="3275" h="3285" extrusionOk="0">
                  <a:moveTo>
                    <a:pt x="334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2941"/>
                  </a:lnTo>
                  <a:cubicBezTo>
                    <a:pt x="0" y="3126"/>
                    <a:pt x="149" y="3284"/>
                    <a:pt x="334" y="3284"/>
                  </a:cubicBezTo>
                  <a:lnTo>
                    <a:pt x="2941" y="3284"/>
                  </a:lnTo>
                  <a:cubicBezTo>
                    <a:pt x="3127" y="3284"/>
                    <a:pt x="3275" y="3126"/>
                    <a:pt x="3275" y="2941"/>
                  </a:cubicBezTo>
                  <a:lnTo>
                    <a:pt x="3275" y="334"/>
                  </a:lnTo>
                  <a:cubicBezTo>
                    <a:pt x="3275" y="149"/>
                    <a:pt x="3127" y="0"/>
                    <a:pt x="29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0"/>
            <p:cNvSpPr/>
            <p:nvPr/>
          </p:nvSpPr>
          <p:spPr>
            <a:xfrm>
              <a:off x="7231374" y="3221734"/>
              <a:ext cx="165325" cy="6945"/>
            </a:xfrm>
            <a:custGeom>
              <a:avLst/>
              <a:gdLst/>
              <a:ahLst/>
              <a:cxnLst/>
              <a:rect l="l" t="t" r="r" b="b"/>
              <a:pathLst>
                <a:path w="2904" h="122" extrusionOk="0">
                  <a:moveTo>
                    <a:pt x="56" y="1"/>
                  </a:moveTo>
                  <a:cubicBezTo>
                    <a:pt x="19" y="1"/>
                    <a:pt x="0" y="28"/>
                    <a:pt x="0" y="56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2848" y="121"/>
                  </a:lnTo>
                  <a:cubicBezTo>
                    <a:pt x="2876" y="121"/>
                    <a:pt x="2904" y="93"/>
                    <a:pt x="2904" y="56"/>
                  </a:cubicBezTo>
                  <a:cubicBezTo>
                    <a:pt x="2904" y="28"/>
                    <a:pt x="2885" y="1"/>
                    <a:pt x="28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0"/>
            <p:cNvSpPr/>
            <p:nvPr/>
          </p:nvSpPr>
          <p:spPr>
            <a:xfrm>
              <a:off x="7231374" y="3178411"/>
              <a:ext cx="165325" cy="6433"/>
            </a:xfrm>
            <a:custGeom>
              <a:avLst/>
              <a:gdLst/>
              <a:ahLst/>
              <a:cxnLst/>
              <a:rect l="l" t="t" r="r" b="b"/>
              <a:pathLst>
                <a:path w="2904" h="113" extrusionOk="0">
                  <a:moveTo>
                    <a:pt x="56" y="1"/>
                  </a:moveTo>
                  <a:cubicBezTo>
                    <a:pt x="19" y="1"/>
                    <a:pt x="0" y="19"/>
                    <a:pt x="0" y="57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848" y="112"/>
                  </a:lnTo>
                  <a:cubicBezTo>
                    <a:pt x="2876" y="112"/>
                    <a:pt x="2904" y="84"/>
                    <a:pt x="2904" y="57"/>
                  </a:cubicBezTo>
                  <a:cubicBezTo>
                    <a:pt x="2904" y="19"/>
                    <a:pt x="2885" y="1"/>
                    <a:pt x="28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0"/>
            <p:cNvSpPr/>
            <p:nvPr/>
          </p:nvSpPr>
          <p:spPr>
            <a:xfrm>
              <a:off x="7231374" y="3134575"/>
              <a:ext cx="165325" cy="6433"/>
            </a:xfrm>
            <a:custGeom>
              <a:avLst/>
              <a:gdLst/>
              <a:ahLst/>
              <a:cxnLst/>
              <a:rect l="l" t="t" r="r" b="b"/>
              <a:pathLst>
                <a:path w="2904" h="113" extrusionOk="0">
                  <a:moveTo>
                    <a:pt x="56" y="1"/>
                  </a:moveTo>
                  <a:cubicBezTo>
                    <a:pt x="19" y="1"/>
                    <a:pt x="0" y="29"/>
                    <a:pt x="0" y="57"/>
                  </a:cubicBezTo>
                  <a:cubicBezTo>
                    <a:pt x="0" y="94"/>
                    <a:pt x="19" y="112"/>
                    <a:pt x="56" y="112"/>
                  </a:cubicBezTo>
                  <a:lnTo>
                    <a:pt x="2848" y="112"/>
                  </a:lnTo>
                  <a:cubicBezTo>
                    <a:pt x="2876" y="112"/>
                    <a:pt x="2904" y="84"/>
                    <a:pt x="2904" y="57"/>
                  </a:cubicBezTo>
                  <a:cubicBezTo>
                    <a:pt x="2904" y="29"/>
                    <a:pt x="2885" y="1"/>
                    <a:pt x="28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0"/>
            <p:cNvSpPr/>
            <p:nvPr/>
          </p:nvSpPr>
          <p:spPr>
            <a:xfrm>
              <a:off x="7417761" y="3341114"/>
              <a:ext cx="185990" cy="6376"/>
            </a:xfrm>
            <a:custGeom>
              <a:avLst/>
              <a:gdLst/>
              <a:ahLst/>
              <a:cxnLst/>
              <a:rect l="l" t="t" r="r" b="b"/>
              <a:pathLst>
                <a:path w="3267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1"/>
                    <a:pt x="66" y="111"/>
                  </a:cubicBezTo>
                  <a:lnTo>
                    <a:pt x="3210" y="111"/>
                  </a:lnTo>
                  <a:cubicBezTo>
                    <a:pt x="3248" y="111"/>
                    <a:pt x="3266" y="93"/>
                    <a:pt x="3266" y="56"/>
                  </a:cubicBezTo>
                  <a:cubicBezTo>
                    <a:pt x="3266" y="28"/>
                    <a:pt x="3248" y="0"/>
                    <a:pt x="321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0"/>
            <p:cNvSpPr/>
            <p:nvPr/>
          </p:nvSpPr>
          <p:spPr>
            <a:xfrm>
              <a:off x="7245607" y="3341114"/>
              <a:ext cx="143179" cy="6376"/>
            </a:xfrm>
            <a:custGeom>
              <a:avLst/>
              <a:gdLst/>
              <a:ahLst/>
              <a:cxnLst/>
              <a:rect l="l" t="t" r="r" b="b"/>
              <a:pathLst>
                <a:path w="2515" h="11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11"/>
                    <a:pt x="56" y="111"/>
                  </a:cubicBezTo>
                  <a:lnTo>
                    <a:pt x="2459" y="111"/>
                  </a:lnTo>
                  <a:cubicBezTo>
                    <a:pt x="2487" y="111"/>
                    <a:pt x="2515" y="93"/>
                    <a:pt x="2515" y="56"/>
                  </a:cubicBezTo>
                  <a:cubicBezTo>
                    <a:pt x="2515" y="28"/>
                    <a:pt x="2487" y="0"/>
                    <a:pt x="24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0"/>
            <p:cNvSpPr/>
            <p:nvPr/>
          </p:nvSpPr>
          <p:spPr>
            <a:xfrm>
              <a:off x="7245607" y="3390756"/>
              <a:ext cx="281519" cy="6376"/>
            </a:xfrm>
            <a:custGeom>
              <a:avLst/>
              <a:gdLst/>
              <a:ahLst/>
              <a:cxnLst/>
              <a:rect l="l" t="t" r="r" b="b"/>
              <a:pathLst>
                <a:path w="4945" h="11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11"/>
                    <a:pt x="56" y="111"/>
                  </a:cubicBezTo>
                  <a:lnTo>
                    <a:pt x="4889" y="111"/>
                  </a:lnTo>
                  <a:cubicBezTo>
                    <a:pt x="4917" y="111"/>
                    <a:pt x="4945" y="93"/>
                    <a:pt x="4945" y="56"/>
                  </a:cubicBezTo>
                  <a:cubicBezTo>
                    <a:pt x="4945" y="28"/>
                    <a:pt x="4917" y="0"/>
                    <a:pt x="48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0"/>
            <p:cNvSpPr/>
            <p:nvPr/>
          </p:nvSpPr>
          <p:spPr>
            <a:xfrm>
              <a:off x="7337490" y="2894335"/>
              <a:ext cx="44975" cy="47024"/>
            </a:xfrm>
            <a:custGeom>
              <a:avLst/>
              <a:gdLst/>
              <a:ahLst/>
              <a:cxnLst/>
              <a:rect l="l" t="t" r="r" b="b"/>
              <a:pathLst>
                <a:path w="790" h="826" extrusionOk="0">
                  <a:moveTo>
                    <a:pt x="121" y="0"/>
                  </a:moveTo>
                  <a:lnTo>
                    <a:pt x="1" y="714"/>
                  </a:lnTo>
                  <a:lnTo>
                    <a:pt x="724" y="826"/>
                  </a:lnTo>
                  <a:cubicBezTo>
                    <a:pt x="789" y="427"/>
                    <a:pt x="511" y="56"/>
                    <a:pt x="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0"/>
            <p:cNvSpPr/>
            <p:nvPr/>
          </p:nvSpPr>
          <p:spPr>
            <a:xfrm>
              <a:off x="7333790" y="2890065"/>
              <a:ext cx="51806" cy="54994"/>
            </a:xfrm>
            <a:custGeom>
              <a:avLst/>
              <a:gdLst/>
              <a:ahLst/>
              <a:cxnLst/>
              <a:rect l="l" t="t" r="r" b="b"/>
              <a:pathLst>
                <a:path w="910" h="966" extrusionOk="0">
                  <a:moveTo>
                    <a:pt x="233" y="140"/>
                  </a:moveTo>
                  <a:cubicBezTo>
                    <a:pt x="548" y="214"/>
                    <a:pt x="761" y="511"/>
                    <a:pt x="743" y="836"/>
                  </a:cubicBezTo>
                  <a:lnTo>
                    <a:pt x="131" y="743"/>
                  </a:lnTo>
                  <a:lnTo>
                    <a:pt x="233" y="140"/>
                  </a:lnTo>
                  <a:close/>
                  <a:moveTo>
                    <a:pt x="131" y="1"/>
                  </a:moveTo>
                  <a:lnTo>
                    <a:pt x="1" y="836"/>
                  </a:lnTo>
                  <a:lnTo>
                    <a:pt x="836" y="966"/>
                  </a:lnTo>
                  <a:lnTo>
                    <a:pt x="845" y="910"/>
                  </a:lnTo>
                  <a:cubicBezTo>
                    <a:pt x="910" y="483"/>
                    <a:pt x="622" y="84"/>
                    <a:pt x="186" y="10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0"/>
            <p:cNvSpPr/>
            <p:nvPr/>
          </p:nvSpPr>
          <p:spPr>
            <a:xfrm>
              <a:off x="7250389" y="2883404"/>
              <a:ext cx="133672" cy="129971"/>
            </a:xfrm>
            <a:custGeom>
              <a:avLst/>
              <a:gdLst/>
              <a:ahLst/>
              <a:cxnLst/>
              <a:rect l="l" t="t" r="r" b="b"/>
              <a:pathLst>
                <a:path w="2348" h="2283" extrusionOk="0">
                  <a:moveTo>
                    <a:pt x="1207" y="1"/>
                  </a:moveTo>
                  <a:cubicBezTo>
                    <a:pt x="659" y="1"/>
                    <a:pt x="176" y="403"/>
                    <a:pt x="93" y="971"/>
                  </a:cubicBezTo>
                  <a:cubicBezTo>
                    <a:pt x="0" y="1593"/>
                    <a:pt x="427" y="2177"/>
                    <a:pt x="1048" y="2270"/>
                  </a:cubicBezTo>
                  <a:cubicBezTo>
                    <a:pt x="1105" y="2279"/>
                    <a:pt x="1162" y="2283"/>
                    <a:pt x="1218" y="2283"/>
                  </a:cubicBezTo>
                  <a:cubicBezTo>
                    <a:pt x="1773" y="2283"/>
                    <a:pt x="2263" y="1879"/>
                    <a:pt x="2347" y="1315"/>
                  </a:cubicBezTo>
                  <a:lnTo>
                    <a:pt x="1215" y="1138"/>
                  </a:lnTo>
                  <a:lnTo>
                    <a:pt x="1392" y="16"/>
                  </a:lnTo>
                  <a:cubicBezTo>
                    <a:pt x="1330" y="6"/>
                    <a:pt x="1268" y="1"/>
                    <a:pt x="1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0"/>
            <p:cNvSpPr/>
            <p:nvPr/>
          </p:nvSpPr>
          <p:spPr>
            <a:xfrm>
              <a:off x="7249819" y="2879875"/>
              <a:ext cx="138454" cy="137031"/>
            </a:xfrm>
            <a:custGeom>
              <a:avLst/>
              <a:gdLst/>
              <a:ahLst/>
              <a:cxnLst/>
              <a:rect l="l" t="t" r="r" b="b"/>
              <a:pathLst>
                <a:path w="2432" h="2407" extrusionOk="0">
                  <a:moveTo>
                    <a:pt x="1235" y="115"/>
                  </a:moveTo>
                  <a:cubicBezTo>
                    <a:pt x="1262" y="115"/>
                    <a:pt x="1299" y="124"/>
                    <a:pt x="1337" y="124"/>
                  </a:cubicBezTo>
                  <a:lnTo>
                    <a:pt x="1160" y="1247"/>
                  </a:lnTo>
                  <a:lnTo>
                    <a:pt x="2292" y="1423"/>
                  </a:lnTo>
                  <a:cubicBezTo>
                    <a:pt x="2183" y="1928"/>
                    <a:pt x="1737" y="2288"/>
                    <a:pt x="1226" y="2288"/>
                  </a:cubicBezTo>
                  <a:cubicBezTo>
                    <a:pt x="1174" y="2288"/>
                    <a:pt x="1121" y="2284"/>
                    <a:pt x="1068" y="2276"/>
                  </a:cubicBezTo>
                  <a:cubicBezTo>
                    <a:pt x="780" y="2230"/>
                    <a:pt x="530" y="2072"/>
                    <a:pt x="363" y="1840"/>
                  </a:cubicBezTo>
                  <a:cubicBezTo>
                    <a:pt x="186" y="1608"/>
                    <a:pt x="112" y="1321"/>
                    <a:pt x="158" y="1043"/>
                  </a:cubicBezTo>
                  <a:cubicBezTo>
                    <a:pt x="205" y="755"/>
                    <a:pt x="363" y="505"/>
                    <a:pt x="594" y="328"/>
                  </a:cubicBezTo>
                  <a:cubicBezTo>
                    <a:pt x="780" y="189"/>
                    <a:pt x="1003" y="115"/>
                    <a:pt x="1235" y="115"/>
                  </a:cubicBezTo>
                  <a:close/>
                  <a:moveTo>
                    <a:pt x="1239" y="0"/>
                  </a:moveTo>
                  <a:cubicBezTo>
                    <a:pt x="982" y="0"/>
                    <a:pt x="733" y="84"/>
                    <a:pt x="520" y="236"/>
                  </a:cubicBezTo>
                  <a:cubicBezTo>
                    <a:pt x="270" y="421"/>
                    <a:pt x="94" y="699"/>
                    <a:pt x="47" y="1024"/>
                  </a:cubicBezTo>
                  <a:cubicBezTo>
                    <a:pt x="1" y="1339"/>
                    <a:pt x="75" y="1655"/>
                    <a:pt x="270" y="1915"/>
                  </a:cubicBezTo>
                  <a:cubicBezTo>
                    <a:pt x="455" y="2174"/>
                    <a:pt x="734" y="2341"/>
                    <a:pt x="1049" y="2388"/>
                  </a:cubicBezTo>
                  <a:cubicBezTo>
                    <a:pt x="1114" y="2397"/>
                    <a:pt x="1170" y="2406"/>
                    <a:pt x="1235" y="2406"/>
                  </a:cubicBezTo>
                  <a:cubicBezTo>
                    <a:pt x="1819" y="2406"/>
                    <a:pt x="2329" y="1980"/>
                    <a:pt x="2422" y="1386"/>
                  </a:cubicBezTo>
                  <a:lnTo>
                    <a:pt x="2431" y="1330"/>
                  </a:lnTo>
                  <a:lnTo>
                    <a:pt x="1290" y="1154"/>
                  </a:lnTo>
                  <a:lnTo>
                    <a:pt x="1476" y="22"/>
                  </a:lnTo>
                  <a:lnTo>
                    <a:pt x="1411" y="13"/>
                  </a:lnTo>
                  <a:cubicBezTo>
                    <a:pt x="1353" y="4"/>
                    <a:pt x="1296" y="0"/>
                    <a:pt x="12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0"/>
            <p:cNvSpPr/>
            <p:nvPr/>
          </p:nvSpPr>
          <p:spPr>
            <a:xfrm>
              <a:off x="7464272" y="3113853"/>
              <a:ext cx="157411" cy="137714"/>
            </a:xfrm>
            <a:custGeom>
              <a:avLst/>
              <a:gdLst/>
              <a:ahLst/>
              <a:cxnLst/>
              <a:rect l="l" t="t" r="r" b="b"/>
              <a:pathLst>
                <a:path w="2765" h="2419" extrusionOk="0">
                  <a:moveTo>
                    <a:pt x="1383" y="0"/>
                  </a:moveTo>
                  <a:cubicBezTo>
                    <a:pt x="1168" y="0"/>
                    <a:pt x="950" y="58"/>
                    <a:pt x="752" y="179"/>
                  </a:cubicBezTo>
                  <a:cubicBezTo>
                    <a:pt x="186" y="523"/>
                    <a:pt x="0" y="1274"/>
                    <a:pt x="353" y="1840"/>
                  </a:cubicBezTo>
                  <a:cubicBezTo>
                    <a:pt x="583" y="2211"/>
                    <a:pt x="982" y="2418"/>
                    <a:pt x="1388" y="2418"/>
                  </a:cubicBezTo>
                  <a:cubicBezTo>
                    <a:pt x="1602" y="2418"/>
                    <a:pt x="1818" y="2360"/>
                    <a:pt x="2013" y="2239"/>
                  </a:cubicBezTo>
                  <a:cubicBezTo>
                    <a:pt x="2579" y="1896"/>
                    <a:pt x="2765" y="1153"/>
                    <a:pt x="2412" y="578"/>
                  </a:cubicBezTo>
                  <a:cubicBezTo>
                    <a:pt x="2187" y="208"/>
                    <a:pt x="1791" y="0"/>
                    <a:pt x="13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0"/>
            <p:cNvSpPr/>
            <p:nvPr/>
          </p:nvSpPr>
          <p:spPr>
            <a:xfrm>
              <a:off x="7461084" y="3111177"/>
              <a:ext cx="156899" cy="144431"/>
            </a:xfrm>
            <a:custGeom>
              <a:avLst/>
              <a:gdLst/>
              <a:ahLst/>
              <a:cxnLst/>
              <a:rect l="l" t="t" r="r" b="b"/>
              <a:pathLst>
                <a:path w="2756" h="2537" extrusionOk="0">
                  <a:moveTo>
                    <a:pt x="1448" y="115"/>
                  </a:moveTo>
                  <a:cubicBezTo>
                    <a:pt x="1652" y="115"/>
                    <a:pt x="1856" y="171"/>
                    <a:pt x="2032" y="282"/>
                  </a:cubicBezTo>
                  <a:cubicBezTo>
                    <a:pt x="2301" y="431"/>
                    <a:pt x="2487" y="681"/>
                    <a:pt x="2561" y="987"/>
                  </a:cubicBezTo>
                  <a:cubicBezTo>
                    <a:pt x="2635" y="1284"/>
                    <a:pt x="2598" y="1590"/>
                    <a:pt x="2440" y="1859"/>
                  </a:cubicBezTo>
                  <a:cubicBezTo>
                    <a:pt x="2282" y="2119"/>
                    <a:pt x="2032" y="2304"/>
                    <a:pt x="1735" y="2379"/>
                  </a:cubicBezTo>
                  <a:cubicBezTo>
                    <a:pt x="1637" y="2406"/>
                    <a:pt x="1538" y="2419"/>
                    <a:pt x="1439" y="2419"/>
                  </a:cubicBezTo>
                  <a:cubicBezTo>
                    <a:pt x="1237" y="2419"/>
                    <a:pt x="1037" y="2364"/>
                    <a:pt x="863" y="2258"/>
                  </a:cubicBezTo>
                  <a:cubicBezTo>
                    <a:pt x="316" y="1933"/>
                    <a:pt x="130" y="1228"/>
                    <a:pt x="455" y="681"/>
                  </a:cubicBezTo>
                  <a:cubicBezTo>
                    <a:pt x="613" y="412"/>
                    <a:pt x="863" y="226"/>
                    <a:pt x="1160" y="152"/>
                  </a:cubicBezTo>
                  <a:cubicBezTo>
                    <a:pt x="1262" y="124"/>
                    <a:pt x="1355" y="115"/>
                    <a:pt x="1448" y="115"/>
                  </a:cubicBezTo>
                  <a:close/>
                  <a:moveTo>
                    <a:pt x="1449" y="1"/>
                  </a:moveTo>
                  <a:cubicBezTo>
                    <a:pt x="1343" y="1"/>
                    <a:pt x="1237" y="14"/>
                    <a:pt x="1132" y="41"/>
                  </a:cubicBezTo>
                  <a:cubicBezTo>
                    <a:pt x="808" y="124"/>
                    <a:pt x="529" y="328"/>
                    <a:pt x="353" y="616"/>
                  </a:cubicBezTo>
                  <a:cubicBezTo>
                    <a:pt x="0" y="1219"/>
                    <a:pt x="195" y="1998"/>
                    <a:pt x="798" y="2360"/>
                  </a:cubicBezTo>
                  <a:cubicBezTo>
                    <a:pt x="1002" y="2471"/>
                    <a:pt x="1216" y="2536"/>
                    <a:pt x="1448" y="2536"/>
                  </a:cubicBezTo>
                  <a:cubicBezTo>
                    <a:pt x="1550" y="2536"/>
                    <a:pt x="1652" y="2518"/>
                    <a:pt x="1763" y="2490"/>
                  </a:cubicBezTo>
                  <a:cubicBezTo>
                    <a:pt x="2088" y="2406"/>
                    <a:pt x="2366" y="2202"/>
                    <a:pt x="2533" y="1915"/>
                  </a:cubicBezTo>
                  <a:cubicBezTo>
                    <a:pt x="2709" y="1618"/>
                    <a:pt x="2756" y="1284"/>
                    <a:pt x="2672" y="950"/>
                  </a:cubicBezTo>
                  <a:cubicBezTo>
                    <a:pt x="2589" y="625"/>
                    <a:pt x="2385" y="347"/>
                    <a:pt x="2088" y="180"/>
                  </a:cubicBezTo>
                  <a:cubicBezTo>
                    <a:pt x="1893" y="60"/>
                    <a:pt x="1672" y="1"/>
                    <a:pt x="14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0"/>
            <p:cNvSpPr/>
            <p:nvPr/>
          </p:nvSpPr>
          <p:spPr>
            <a:xfrm>
              <a:off x="7495925" y="3135657"/>
              <a:ext cx="95130" cy="95642"/>
            </a:xfrm>
            <a:custGeom>
              <a:avLst/>
              <a:gdLst/>
              <a:ahLst/>
              <a:cxnLst/>
              <a:rect l="l" t="t" r="r" b="b"/>
              <a:pathLst>
                <a:path w="1671" h="1680" extrusionOk="0">
                  <a:moveTo>
                    <a:pt x="836" y="1"/>
                  </a:moveTo>
                  <a:cubicBezTo>
                    <a:pt x="372" y="1"/>
                    <a:pt x="1" y="372"/>
                    <a:pt x="1" y="835"/>
                  </a:cubicBezTo>
                  <a:cubicBezTo>
                    <a:pt x="1" y="1299"/>
                    <a:pt x="372" y="1680"/>
                    <a:pt x="836" y="1680"/>
                  </a:cubicBezTo>
                  <a:cubicBezTo>
                    <a:pt x="1299" y="1680"/>
                    <a:pt x="1670" y="1299"/>
                    <a:pt x="1670" y="835"/>
                  </a:cubicBezTo>
                  <a:cubicBezTo>
                    <a:pt x="1670" y="372"/>
                    <a:pt x="1299" y="1"/>
                    <a:pt x="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0"/>
            <p:cNvSpPr/>
            <p:nvPr/>
          </p:nvSpPr>
          <p:spPr>
            <a:xfrm>
              <a:off x="7492224" y="3132469"/>
              <a:ext cx="102531" cy="102019"/>
            </a:xfrm>
            <a:custGeom>
              <a:avLst/>
              <a:gdLst/>
              <a:ahLst/>
              <a:cxnLst/>
              <a:rect l="l" t="t" r="r" b="b"/>
              <a:pathLst>
                <a:path w="1801" h="1792" extrusionOk="0">
                  <a:moveTo>
                    <a:pt x="901" y="112"/>
                  </a:moveTo>
                  <a:cubicBezTo>
                    <a:pt x="1327" y="112"/>
                    <a:pt x="1680" y="465"/>
                    <a:pt x="1680" y="891"/>
                  </a:cubicBezTo>
                  <a:cubicBezTo>
                    <a:pt x="1680" y="1327"/>
                    <a:pt x="1327" y="1671"/>
                    <a:pt x="901" y="1671"/>
                  </a:cubicBezTo>
                  <a:cubicBezTo>
                    <a:pt x="474" y="1671"/>
                    <a:pt x="121" y="1318"/>
                    <a:pt x="121" y="891"/>
                  </a:cubicBezTo>
                  <a:cubicBezTo>
                    <a:pt x="121" y="465"/>
                    <a:pt x="474" y="112"/>
                    <a:pt x="901" y="112"/>
                  </a:cubicBezTo>
                  <a:close/>
                  <a:moveTo>
                    <a:pt x="901" y="1"/>
                  </a:moveTo>
                  <a:cubicBezTo>
                    <a:pt x="409" y="1"/>
                    <a:pt x="1" y="400"/>
                    <a:pt x="1" y="891"/>
                  </a:cubicBezTo>
                  <a:cubicBezTo>
                    <a:pt x="1" y="1392"/>
                    <a:pt x="409" y="1791"/>
                    <a:pt x="901" y="1791"/>
                  </a:cubicBezTo>
                  <a:cubicBezTo>
                    <a:pt x="1392" y="1791"/>
                    <a:pt x="1800" y="1392"/>
                    <a:pt x="1800" y="891"/>
                  </a:cubicBezTo>
                  <a:cubicBezTo>
                    <a:pt x="1800" y="400"/>
                    <a:pt x="1392" y="1"/>
                    <a:pt x="9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0"/>
            <p:cNvSpPr/>
            <p:nvPr/>
          </p:nvSpPr>
          <p:spPr>
            <a:xfrm>
              <a:off x="7504920" y="3149434"/>
              <a:ext cx="77140" cy="67576"/>
            </a:xfrm>
            <a:custGeom>
              <a:avLst/>
              <a:gdLst/>
              <a:ahLst/>
              <a:cxnLst/>
              <a:rect l="l" t="t" r="r" b="b"/>
              <a:pathLst>
                <a:path w="1355" h="1187" extrusionOk="0">
                  <a:moveTo>
                    <a:pt x="677" y="0"/>
                  </a:moveTo>
                  <a:cubicBezTo>
                    <a:pt x="474" y="0"/>
                    <a:pt x="278" y="103"/>
                    <a:pt x="167" y="287"/>
                  </a:cubicBezTo>
                  <a:cubicBezTo>
                    <a:pt x="0" y="575"/>
                    <a:pt x="93" y="937"/>
                    <a:pt x="371" y="1104"/>
                  </a:cubicBezTo>
                  <a:cubicBezTo>
                    <a:pt x="469" y="1160"/>
                    <a:pt x="574" y="1187"/>
                    <a:pt x="678" y="1187"/>
                  </a:cubicBezTo>
                  <a:cubicBezTo>
                    <a:pt x="881" y="1187"/>
                    <a:pt x="1077" y="1084"/>
                    <a:pt x="1188" y="900"/>
                  </a:cubicBezTo>
                  <a:cubicBezTo>
                    <a:pt x="1355" y="612"/>
                    <a:pt x="1262" y="250"/>
                    <a:pt x="984" y="83"/>
                  </a:cubicBezTo>
                  <a:cubicBezTo>
                    <a:pt x="887" y="27"/>
                    <a:pt x="781" y="0"/>
                    <a:pt x="6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0"/>
            <p:cNvSpPr/>
            <p:nvPr/>
          </p:nvSpPr>
          <p:spPr>
            <a:xfrm>
              <a:off x="7501219" y="3146246"/>
              <a:ext cx="84541" cy="74521"/>
            </a:xfrm>
            <a:custGeom>
              <a:avLst/>
              <a:gdLst/>
              <a:ahLst/>
              <a:cxnLst/>
              <a:rect l="l" t="t" r="r" b="b"/>
              <a:pathLst>
                <a:path w="1485" h="1309" extrusionOk="0">
                  <a:moveTo>
                    <a:pt x="746" y="112"/>
                  </a:moveTo>
                  <a:cubicBezTo>
                    <a:pt x="839" y="112"/>
                    <a:pt x="934" y="136"/>
                    <a:pt x="1021" y="186"/>
                  </a:cubicBezTo>
                  <a:cubicBezTo>
                    <a:pt x="1271" y="343"/>
                    <a:pt x="1355" y="668"/>
                    <a:pt x="1206" y="928"/>
                  </a:cubicBezTo>
                  <a:cubicBezTo>
                    <a:pt x="1132" y="1048"/>
                    <a:pt x="1012" y="1132"/>
                    <a:pt x="872" y="1169"/>
                  </a:cubicBezTo>
                  <a:cubicBezTo>
                    <a:pt x="826" y="1181"/>
                    <a:pt x="780" y="1187"/>
                    <a:pt x="734" y="1187"/>
                  </a:cubicBezTo>
                  <a:cubicBezTo>
                    <a:pt x="642" y="1187"/>
                    <a:pt x="551" y="1163"/>
                    <a:pt x="464" y="1113"/>
                  </a:cubicBezTo>
                  <a:cubicBezTo>
                    <a:pt x="214" y="965"/>
                    <a:pt x="130" y="631"/>
                    <a:pt x="279" y="380"/>
                  </a:cubicBezTo>
                  <a:cubicBezTo>
                    <a:pt x="378" y="207"/>
                    <a:pt x="559" y="112"/>
                    <a:pt x="746" y="112"/>
                  </a:cubicBezTo>
                  <a:close/>
                  <a:moveTo>
                    <a:pt x="742" y="0"/>
                  </a:moveTo>
                  <a:cubicBezTo>
                    <a:pt x="519" y="0"/>
                    <a:pt x="299" y="113"/>
                    <a:pt x="177" y="315"/>
                  </a:cubicBezTo>
                  <a:cubicBezTo>
                    <a:pt x="0" y="631"/>
                    <a:pt x="103" y="1030"/>
                    <a:pt x="409" y="1215"/>
                  </a:cubicBezTo>
                  <a:cubicBezTo>
                    <a:pt x="511" y="1271"/>
                    <a:pt x="622" y="1308"/>
                    <a:pt x="743" y="1308"/>
                  </a:cubicBezTo>
                  <a:cubicBezTo>
                    <a:pt x="798" y="1308"/>
                    <a:pt x="854" y="1299"/>
                    <a:pt x="900" y="1280"/>
                  </a:cubicBezTo>
                  <a:cubicBezTo>
                    <a:pt x="1077" y="1243"/>
                    <a:pt x="1216" y="1132"/>
                    <a:pt x="1299" y="983"/>
                  </a:cubicBezTo>
                  <a:cubicBezTo>
                    <a:pt x="1485" y="677"/>
                    <a:pt x="1383" y="269"/>
                    <a:pt x="1077" y="93"/>
                  </a:cubicBezTo>
                  <a:cubicBezTo>
                    <a:pt x="973" y="30"/>
                    <a:pt x="857" y="0"/>
                    <a:pt x="7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0"/>
            <p:cNvSpPr/>
            <p:nvPr/>
          </p:nvSpPr>
          <p:spPr>
            <a:xfrm>
              <a:off x="7526553" y="3166797"/>
              <a:ext cx="33873" cy="33361"/>
            </a:xfrm>
            <a:custGeom>
              <a:avLst/>
              <a:gdLst/>
              <a:ahLst/>
              <a:cxnLst/>
              <a:rect l="l" t="t" r="r" b="b"/>
              <a:pathLst>
                <a:path w="595" h="586" extrusionOk="0">
                  <a:moveTo>
                    <a:pt x="298" y="1"/>
                  </a:moveTo>
                  <a:cubicBezTo>
                    <a:pt x="131" y="1"/>
                    <a:pt x="1" y="131"/>
                    <a:pt x="1" y="288"/>
                  </a:cubicBezTo>
                  <a:cubicBezTo>
                    <a:pt x="1" y="455"/>
                    <a:pt x="131" y="585"/>
                    <a:pt x="298" y="585"/>
                  </a:cubicBezTo>
                  <a:cubicBezTo>
                    <a:pt x="455" y="585"/>
                    <a:pt x="594" y="455"/>
                    <a:pt x="594" y="288"/>
                  </a:cubicBezTo>
                  <a:cubicBezTo>
                    <a:pt x="594" y="131"/>
                    <a:pt x="455" y="1"/>
                    <a:pt x="2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0"/>
            <p:cNvSpPr/>
            <p:nvPr/>
          </p:nvSpPr>
          <p:spPr>
            <a:xfrm>
              <a:off x="7523422" y="3163097"/>
              <a:ext cx="40193" cy="40193"/>
            </a:xfrm>
            <a:custGeom>
              <a:avLst/>
              <a:gdLst/>
              <a:ahLst/>
              <a:cxnLst/>
              <a:rect l="l" t="t" r="r" b="b"/>
              <a:pathLst>
                <a:path w="706" h="706" extrusionOk="0">
                  <a:moveTo>
                    <a:pt x="353" y="121"/>
                  </a:moveTo>
                  <a:cubicBezTo>
                    <a:pt x="482" y="121"/>
                    <a:pt x="585" y="224"/>
                    <a:pt x="585" y="353"/>
                  </a:cubicBezTo>
                  <a:cubicBezTo>
                    <a:pt x="585" y="483"/>
                    <a:pt x="482" y="585"/>
                    <a:pt x="353" y="585"/>
                  </a:cubicBezTo>
                  <a:cubicBezTo>
                    <a:pt x="223" y="585"/>
                    <a:pt x="121" y="483"/>
                    <a:pt x="121" y="353"/>
                  </a:cubicBezTo>
                  <a:cubicBezTo>
                    <a:pt x="121" y="224"/>
                    <a:pt x="223" y="121"/>
                    <a:pt x="353" y="121"/>
                  </a:cubicBezTo>
                  <a:close/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cubicBezTo>
                    <a:pt x="0" y="548"/>
                    <a:pt x="158" y="706"/>
                    <a:pt x="353" y="706"/>
                  </a:cubicBezTo>
                  <a:cubicBezTo>
                    <a:pt x="547" y="706"/>
                    <a:pt x="705" y="548"/>
                    <a:pt x="705" y="353"/>
                  </a:cubicBezTo>
                  <a:cubicBezTo>
                    <a:pt x="705" y="159"/>
                    <a:pt x="547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0"/>
            <p:cNvSpPr/>
            <p:nvPr/>
          </p:nvSpPr>
          <p:spPr>
            <a:xfrm>
              <a:off x="7495412" y="3128939"/>
              <a:ext cx="49188" cy="55905"/>
            </a:xfrm>
            <a:custGeom>
              <a:avLst/>
              <a:gdLst/>
              <a:ahLst/>
              <a:cxnLst/>
              <a:rect l="l" t="t" r="r" b="b"/>
              <a:pathLst>
                <a:path w="864" h="982" extrusionOk="0">
                  <a:moveTo>
                    <a:pt x="38" y="0"/>
                  </a:moveTo>
                  <a:cubicBezTo>
                    <a:pt x="31" y="0"/>
                    <a:pt x="24" y="3"/>
                    <a:pt x="19" y="7"/>
                  </a:cubicBezTo>
                  <a:cubicBezTo>
                    <a:pt x="0" y="16"/>
                    <a:pt x="0" y="35"/>
                    <a:pt x="10" y="54"/>
                  </a:cubicBezTo>
                  <a:lnTo>
                    <a:pt x="807" y="972"/>
                  </a:lnTo>
                  <a:cubicBezTo>
                    <a:pt x="817" y="981"/>
                    <a:pt x="826" y="981"/>
                    <a:pt x="835" y="981"/>
                  </a:cubicBezTo>
                  <a:lnTo>
                    <a:pt x="854" y="981"/>
                  </a:lnTo>
                  <a:cubicBezTo>
                    <a:pt x="863" y="972"/>
                    <a:pt x="863" y="953"/>
                    <a:pt x="854" y="935"/>
                  </a:cubicBezTo>
                  <a:lnTo>
                    <a:pt x="56" y="7"/>
                  </a:lnTo>
                  <a:cubicBezTo>
                    <a:pt x="51" y="3"/>
                    <a:pt x="44" y="0"/>
                    <a:pt x="38" y="0"/>
                  </a:cubicBez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0"/>
            <p:cNvSpPr/>
            <p:nvPr/>
          </p:nvSpPr>
          <p:spPr>
            <a:xfrm>
              <a:off x="7493818" y="3127231"/>
              <a:ext cx="52319" cy="59720"/>
            </a:xfrm>
            <a:custGeom>
              <a:avLst/>
              <a:gdLst/>
              <a:ahLst/>
              <a:cxnLst/>
              <a:rect l="l" t="t" r="r" b="b"/>
              <a:pathLst>
                <a:path w="919" h="1049" extrusionOk="0">
                  <a:moveTo>
                    <a:pt x="66" y="56"/>
                  </a:moveTo>
                  <a:lnTo>
                    <a:pt x="863" y="983"/>
                  </a:lnTo>
                  <a:lnTo>
                    <a:pt x="854" y="983"/>
                  </a:lnTo>
                  <a:lnTo>
                    <a:pt x="66" y="56"/>
                  </a:lnTo>
                  <a:close/>
                  <a:moveTo>
                    <a:pt x="66" y="0"/>
                  </a:moveTo>
                  <a:cubicBezTo>
                    <a:pt x="47" y="0"/>
                    <a:pt x="38" y="0"/>
                    <a:pt x="28" y="19"/>
                  </a:cubicBezTo>
                  <a:cubicBezTo>
                    <a:pt x="10" y="28"/>
                    <a:pt x="10" y="37"/>
                    <a:pt x="1" y="56"/>
                  </a:cubicBezTo>
                  <a:cubicBezTo>
                    <a:pt x="1" y="74"/>
                    <a:pt x="10" y="84"/>
                    <a:pt x="19" y="102"/>
                  </a:cubicBezTo>
                  <a:lnTo>
                    <a:pt x="817" y="1021"/>
                  </a:lnTo>
                  <a:cubicBezTo>
                    <a:pt x="826" y="1039"/>
                    <a:pt x="845" y="1048"/>
                    <a:pt x="863" y="1048"/>
                  </a:cubicBezTo>
                  <a:cubicBezTo>
                    <a:pt x="873" y="1048"/>
                    <a:pt x="882" y="1039"/>
                    <a:pt x="900" y="1030"/>
                  </a:cubicBezTo>
                  <a:cubicBezTo>
                    <a:pt x="910" y="1021"/>
                    <a:pt x="919" y="1002"/>
                    <a:pt x="919" y="983"/>
                  </a:cubicBezTo>
                  <a:cubicBezTo>
                    <a:pt x="919" y="974"/>
                    <a:pt x="919" y="956"/>
                    <a:pt x="900" y="946"/>
                  </a:cubicBezTo>
                  <a:lnTo>
                    <a:pt x="112" y="19"/>
                  </a:lnTo>
                  <a:cubicBezTo>
                    <a:pt x="103" y="9"/>
                    <a:pt x="8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0"/>
            <p:cNvSpPr/>
            <p:nvPr/>
          </p:nvSpPr>
          <p:spPr>
            <a:xfrm>
              <a:off x="7482205" y="3116130"/>
              <a:ext cx="19072" cy="18502"/>
            </a:xfrm>
            <a:custGeom>
              <a:avLst/>
              <a:gdLst/>
              <a:ahLst/>
              <a:cxnLst/>
              <a:rect l="l" t="t" r="r" b="b"/>
              <a:pathLst>
                <a:path w="335" h="325" extrusionOk="0">
                  <a:moveTo>
                    <a:pt x="242" y="0"/>
                  </a:moveTo>
                  <a:cubicBezTo>
                    <a:pt x="223" y="10"/>
                    <a:pt x="214" y="19"/>
                    <a:pt x="214" y="37"/>
                  </a:cubicBezTo>
                  <a:lnTo>
                    <a:pt x="251" y="223"/>
                  </a:lnTo>
                  <a:cubicBezTo>
                    <a:pt x="251" y="223"/>
                    <a:pt x="251" y="232"/>
                    <a:pt x="242" y="232"/>
                  </a:cubicBezTo>
                  <a:lnTo>
                    <a:pt x="47" y="158"/>
                  </a:lnTo>
                  <a:cubicBezTo>
                    <a:pt x="28" y="158"/>
                    <a:pt x="19" y="158"/>
                    <a:pt x="10" y="177"/>
                  </a:cubicBezTo>
                  <a:cubicBezTo>
                    <a:pt x="0" y="195"/>
                    <a:pt x="10" y="214"/>
                    <a:pt x="28" y="214"/>
                  </a:cubicBezTo>
                  <a:lnTo>
                    <a:pt x="325" y="325"/>
                  </a:lnTo>
                  <a:cubicBezTo>
                    <a:pt x="325" y="325"/>
                    <a:pt x="334" y="316"/>
                    <a:pt x="334" y="316"/>
                  </a:cubicBezTo>
                  <a:lnTo>
                    <a:pt x="279" y="28"/>
                  </a:lnTo>
                  <a:cubicBezTo>
                    <a:pt x="270" y="10"/>
                    <a:pt x="260" y="0"/>
                    <a:pt x="242" y="0"/>
                  </a:cubicBez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0"/>
            <p:cNvSpPr/>
            <p:nvPr/>
          </p:nvSpPr>
          <p:spPr>
            <a:xfrm>
              <a:off x="7481123" y="3114536"/>
              <a:ext cx="21747" cy="21690"/>
            </a:xfrm>
            <a:custGeom>
              <a:avLst/>
              <a:gdLst/>
              <a:ahLst/>
              <a:cxnLst/>
              <a:rect l="l" t="t" r="r" b="b"/>
              <a:pathLst>
                <a:path w="382" h="381" extrusionOk="0">
                  <a:moveTo>
                    <a:pt x="270" y="56"/>
                  </a:moveTo>
                  <a:lnTo>
                    <a:pt x="316" y="307"/>
                  </a:lnTo>
                  <a:lnTo>
                    <a:pt x="316" y="307"/>
                  </a:lnTo>
                  <a:lnTo>
                    <a:pt x="263" y="288"/>
                  </a:lnTo>
                  <a:lnTo>
                    <a:pt x="263" y="288"/>
                  </a:lnTo>
                  <a:cubicBezTo>
                    <a:pt x="272" y="287"/>
                    <a:pt x="282" y="285"/>
                    <a:pt x="289" y="279"/>
                  </a:cubicBezTo>
                  <a:cubicBezTo>
                    <a:pt x="298" y="269"/>
                    <a:pt x="307" y="251"/>
                    <a:pt x="298" y="242"/>
                  </a:cubicBezTo>
                  <a:lnTo>
                    <a:pt x="270" y="56"/>
                  </a:lnTo>
                  <a:close/>
                  <a:moveTo>
                    <a:pt x="251" y="0"/>
                  </a:moveTo>
                  <a:cubicBezTo>
                    <a:pt x="242" y="0"/>
                    <a:pt x="224" y="10"/>
                    <a:pt x="214" y="28"/>
                  </a:cubicBezTo>
                  <a:cubicBezTo>
                    <a:pt x="214" y="38"/>
                    <a:pt x="205" y="56"/>
                    <a:pt x="214" y="75"/>
                  </a:cubicBezTo>
                  <a:lnTo>
                    <a:pt x="242" y="214"/>
                  </a:lnTo>
                  <a:lnTo>
                    <a:pt x="84" y="158"/>
                  </a:lnTo>
                  <a:lnTo>
                    <a:pt x="38" y="158"/>
                  </a:lnTo>
                  <a:cubicBezTo>
                    <a:pt x="19" y="167"/>
                    <a:pt x="10" y="177"/>
                    <a:pt x="1" y="195"/>
                  </a:cubicBezTo>
                  <a:cubicBezTo>
                    <a:pt x="1" y="214"/>
                    <a:pt x="1" y="223"/>
                    <a:pt x="10" y="242"/>
                  </a:cubicBezTo>
                  <a:cubicBezTo>
                    <a:pt x="10" y="251"/>
                    <a:pt x="29" y="260"/>
                    <a:pt x="38" y="269"/>
                  </a:cubicBezTo>
                  <a:lnTo>
                    <a:pt x="335" y="381"/>
                  </a:lnTo>
                  <a:lnTo>
                    <a:pt x="344" y="381"/>
                  </a:lnTo>
                  <a:cubicBezTo>
                    <a:pt x="353" y="381"/>
                    <a:pt x="363" y="381"/>
                    <a:pt x="372" y="372"/>
                  </a:cubicBezTo>
                  <a:cubicBezTo>
                    <a:pt x="381" y="362"/>
                    <a:pt x="381" y="344"/>
                    <a:pt x="381" y="334"/>
                  </a:cubicBezTo>
                  <a:lnTo>
                    <a:pt x="326" y="47"/>
                  </a:lnTo>
                  <a:cubicBezTo>
                    <a:pt x="326" y="28"/>
                    <a:pt x="316" y="19"/>
                    <a:pt x="298" y="10"/>
                  </a:cubicBezTo>
                  <a:cubicBezTo>
                    <a:pt x="289" y="0"/>
                    <a:pt x="270" y="0"/>
                    <a:pt x="2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0"/>
            <p:cNvSpPr/>
            <p:nvPr/>
          </p:nvSpPr>
          <p:spPr>
            <a:xfrm>
              <a:off x="7487499" y="3121937"/>
              <a:ext cx="18502" cy="18218"/>
            </a:xfrm>
            <a:custGeom>
              <a:avLst/>
              <a:gdLst/>
              <a:ahLst/>
              <a:cxnLst/>
              <a:rect l="l" t="t" r="r" b="b"/>
              <a:pathLst>
                <a:path w="325" h="320" extrusionOk="0">
                  <a:moveTo>
                    <a:pt x="232" y="0"/>
                  </a:moveTo>
                  <a:cubicBezTo>
                    <a:pt x="214" y="0"/>
                    <a:pt x="204" y="19"/>
                    <a:pt x="214" y="37"/>
                  </a:cubicBezTo>
                  <a:lnTo>
                    <a:pt x="251" y="214"/>
                  </a:lnTo>
                  <a:cubicBezTo>
                    <a:pt x="251" y="220"/>
                    <a:pt x="246" y="227"/>
                    <a:pt x="240" y="227"/>
                  </a:cubicBezTo>
                  <a:cubicBezTo>
                    <a:pt x="238" y="227"/>
                    <a:pt x="235" y="226"/>
                    <a:pt x="232" y="223"/>
                  </a:cubicBezTo>
                  <a:lnTo>
                    <a:pt x="37" y="158"/>
                  </a:lnTo>
                  <a:cubicBezTo>
                    <a:pt x="35" y="156"/>
                    <a:pt x="32" y="154"/>
                    <a:pt x="28" y="154"/>
                  </a:cubicBezTo>
                  <a:cubicBezTo>
                    <a:pt x="19" y="154"/>
                    <a:pt x="7" y="163"/>
                    <a:pt x="0" y="177"/>
                  </a:cubicBezTo>
                  <a:cubicBezTo>
                    <a:pt x="0" y="186"/>
                    <a:pt x="10" y="204"/>
                    <a:pt x="19" y="214"/>
                  </a:cubicBezTo>
                  <a:lnTo>
                    <a:pt x="316" y="316"/>
                  </a:lnTo>
                  <a:cubicBezTo>
                    <a:pt x="318" y="318"/>
                    <a:pt x="320" y="320"/>
                    <a:pt x="322" y="320"/>
                  </a:cubicBezTo>
                  <a:cubicBezTo>
                    <a:pt x="325" y="320"/>
                    <a:pt x="325" y="313"/>
                    <a:pt x="325" y="306"/>
                  </a:cubicBezTo>
                  <a:lnTo>
                    <a:pt x="269" y="28"/>
                  </a:lnTo>
                  <a:cubicBezTo>
                    <a:pt x="269" y="10"/>
                    <a:pt x="251" y="0"/>
                    <a:pt x="232" y="0"/>
                  </a:cubicBez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0"/>
            <p:cNvSpPr/>
            <p:nvPr/>
          </p:nvSpPr>
          <p:spPr>
            <a:xfrm>
              <a:off x="7485905" y="3120115"/>
              <a:ext cx="21690" cy="21918"/>
            </a:xfrm>
            <a:custGeom>
              <a:avLst/>
              <a:gdLst/>
              <a:ahLst/>
              <a:cxnLst/>
              <a:rect l="l" t="t" r="r" b="b"/>
              <a:pathLst>
                <a:path w="381" h="385" extrusionOk="0">
                  <a:moveTo>
                    <a:pt x="56" y="218"/>
                  </a:moveTo>
                  <a:lnTo>
                    <a:pt x="251" y="283"/>
                  </a:lnTo>
                  <a:cubicBezTo>
                    <a:pt x="256" y="287"/>
                    <a:pt x="262" y="290"/>
                    <a:pt x="269" y="290"/>
                  </a:cubicBezTo>
                  <a:cubicBezTo>
                    <a:pt x="276" y="290"/>
                    <a:pt x="283" y="287"/>
                    <a:pt x="288" y="283"/>
                  </a:cubicBezTo>
                  <a:cubicBezTo>
                    <a:pt x="295" y="276"/>
                    <a:pt x="302" y="263"/>
                    <a:pt x="305" y="253"/>
                  </a:cubicBezTo>
                  <a:lnTo>
                    <a:pt x="305" y="253"/>
                  </a:lnTo>
                  <a:lnTo>
                    <a:pt x="316" y="311"/>
                  </a:lnTo>
                  <a:lnTo>
                    <a:pt x="56" y="218"/>
                  </a:lnTo>
                  <a:close/>
                  <a:moveTo>
                    <a:pt x="270" y="1"/>
                  </a:moveTo>
                  <a:cubicBezTo>
                    <a:pt x="266" y="1"/>
                    <a:pt x="263" y="2"/>
                    <a:pt x="260" y="4"/>
                  </a:cubicBezTo>
                  <a:cubicBezTo>
                    <a:pt x="242" y="4"/>
                    <a:pt x="223" y="14"/>
                    <a:pt x="214" y="32"/>
                  </a:cubicBezTo>
                  <a:cubicBezTo>
                    <a:pt x="214" y="42"/>
                    <a:pt x="205" y="60"/>
                    <a:pt x="214" y="69"/>
                  </a:cubicBezTo>
                  <a:lnTo>
                    <a:pt x="242" y="218"/>
                  </a:lnTo>
                  <a:lnTo>
                    <a:pt x="84" y="162"/>
                  </a:lnTo>
                  <a:cubicBezTo>
                    <a:pt x="75" y="158"/>
                    <a:pt x="65" y="155"/>
                    <a:pt x="57" y="155"/>
                  </a:cubicBezTo>
                  <a:cubicBezTo>
                    <a:pt x="49" y="155"/>
                    <a:pt x="42" y="158"/>
                    <a:pt x="38" y="162"/>
                  </a:cubicBezTo>
                  <a:cubicBezTo>
                    <a:pt x="19" y="171"/>
                    <a:pt x="10" y="181"/>
                    <a:pt x="0" y="199"/>
                  </a:cubicBezTo>
                  <a:cubicBezTo>
                    <a:pt x="0" y="209"/>
                    <a:pt x="0" y="227"/>
                    <a:pt x="10" y="246"/>
                  </a:cubicBezTo>
                  <a:cubicBezTo>
                    <a:pt x="10" y="255"/>
                    <a:pt x="28" y="264"/>
                    <a:pt x="38" y="274"/>
                  </a:cubicBezTo>
                  <a:lnTo>
                    <a:pt x="334" y="376"/>
                  </a:lnTo>
                  <a:cubicBezTo>
                    <a:pt x="334" y="385"/>
                    <a:pt x="344" y="385"/>
                    <a:pt x="344" y="385"/>
                  </a:cubicBezTo>
                  <a:cubicBezTo>
                    <a:pt x="353" y="385"/>
                    <a:pt x="362" y="376"/>
                    <a:pt x="372" y="366"/>
                  </a:cubicBezTo>
                  <a:cubicBezTo>
                    <a:pt x="381" y="357"/>
                    <a:pt x="381" y="348"/>
                    <a:pt x="381" y="329"/>
                  </a:cubicBezTo>
                  <a:lnTo>
                    <a:pt x="325" y="51"/>
                  </a:lnTo>
                  <a:cubicBezTo>
                    <a:pt x="325" y="32"/>
                    <a:pt x="316" y="23"/>
                    <a:pt x="297" y="14"/>
                  </a:cubicBezTo>
                  <a:cubicBezTo>
                    <a:pt x="291" y="7"/>
                    <a:pt x="280" y="1"/>
                    <a:pt x="2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0"/>
            <p:cNvSpPr/>
            <p:nvPr/>
          </p:nvSpPr>
          <p:spPr>
            <a:xfrm>
              <a:off x="6932439" y="3332119"/>
              <a:ext cx="175914" cy="249866"/>
            </a:xfrm>
            <a:custGeom>
              <a:avLst/>
              <a:gdLst/>
              <a:ahLst/>
              <a:cxnLst/>
              <a:rect l="l" t="t" r="r" b="b"/>
              <a:pathLst>
                <a:path w="3090" h="4389" extrusionOk="0">
                  <a:moveTo>
                    <a:pt x="399" y="0"/>
                  </a:moveTo>
                  <a:cubicBezTo>
                    <a:pt x="177" y="0"/>
                    <a:pt x="0" y="177"/>
                    <a:pt x="0" y="390"/>
                  </a:cubicBezTo>
                  <a:lnTo>
                    <a:pt x="0" y="3999"/>
                  </a:lnTo>
                  <a:cubicBezTo>
                    <a:pt x="0" y="4212"/>
                    <a:pt x="177" y="4388"/>
                    <a:pt x="399" y="4388"/>
                  </a:cubicBezTo>
                  <a:lnTo>
                    <a:pt x="2700" y="4388"/>
                  </a:lnTo>
                  <a:cubicBezTo>
                    <a:pt x="2913" y="4388"/>
                    <a:pt x="3090" y="4212"/>
                    <a:pt x="3090" y="3999"/>
                  </a:cubicBezTo>
                  <a:lnTo>
                    <a:pt x="3090" y="390"/>
                  </a:lnTo>
                  <a:cubicBezTo>
                    <a:pt x="3090" y="177"/>
                    <a:pt x="2913" y="0"/>
                    <a:pt x="27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0"/>
            <p:cNvSpPr/>
            <p:nvPr/>
          </p:nvSpPr>
          <p:spPr>
            <a:xfrm>
              <a:off x="6929251" y="3328419"/>
              <a:ext cx="182802" cy="256697"/>
            </a:xfrm>
            <a:custGeom>
              <a:avLst/>
              <a:gdLst/>
              <a:ahLst/>
              <a:cxnLst/>
              <a:rect l="l" t="t" r="r" b="b"/>
              <a:pathLst>
                <a:path w="3211" h="4509" extrusionOk="0">
                  <a:moveTo>
                    <a:pt x="2756" y="121"/>
                  </a:moveTo>
                  <a:cubicBezTo>
                    <a:pt x="2942" y="121"/>
                    <a:pt x="3090" y="270"/>
                    <a:pt x="3090" y="455"/>
                  </a:cubicBezTo>
                  <a:lnTo>
                    <a:pt x="3090" y="4054"/>
                  </a:lnTo>
                  <a:cubicBezTo>
                    <a:pt x="3090" y="4240"/>
                    <a:pt x="2942" y="4398"/>
                    <a:pt x="2756" y="4398"/>
                  </a:cubicBezTo>
                  <a:lnTo>
                    <a:pt x="455" y="4398"/>
                  </a:lnTo>
                  <a:cubicBezTo>
                    <a:pt x="270" y="4398"/>
                    <a:pt x="121" y="4240"/>
                    <a:pt x="121" y="4054"/>
                  </a:cubicBezTo>
                  <a:lnTo>
                    <a:pt x="121" y="455"/>
                  </a:lnTo>
                  <a:cubicBezTo>
                    <a:pt x="121" y="270"/>
                    <a:pt x="270" y="121"/>
                    <a:pt x="455" y="121"/>
                  </a:cubicBezTo>
                  <a:close/>
                  <a:moveTo>
                    <a:pt x="455" y="0"/>
                  </a:moveTo>
                  <a:cubicBezTo>
                    <a:pt x="205" y="0"/>
                    <a:pt x="1" y="205"/>
                    <a:pt x="1" y="455"/>
                  </a:cubicBezTo>
                  <a:lnTo>
                    <a:pt x="1" y="4064"/>
                  </a:lnTo>
                  <a:cubicBezTo>
                    <a:pt x="1" y="4305"/>
                    <a:pt x="205" y="4509"/>
                    <a:pt x="455" y="4509"/>
                  </a:cubicBezTo>
                  <a:lnTo>
                    <a:pt x="2756" y="4509"/>
                  </a:lnTo>
                  <a:cubicBezTo>
                    <a:pt x="3006" y="4509"/>
                    <a:pt x="3211" y="4314"/>
                    <a:pt x="3211" y="4064"/>
                  </a:cubicBezTo>
                  <a:lnTo>
                    <a:pt x="3211" y="455"/>
                  </a:lnTo>
                  <a:cubicBezTo>
                    <a:pt x="3211" y="205"/>
                    <a:pt x="3006" y="0"/>
                    <a:pt x="2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0"/>
            <p:cNvSpPr/>
            <p:nvPr/>
          </p:nvSpPr>
          <p:spPr>
            <a:xfrm>
              <a:off x="6626671" y="3327906"/>
              <a:ext cx="268880" cy="268880"/>
            </a:xfrm>
            <a:custGeom>
              <a:avLst/>
              <a:gdLst/>
              <a:ahLst/>
              <a:cxnLst/>
              <a:rect l="l" t="t" r="r" b="b"/>
              <a:pathLst>
                <a:path w="4723" h="4723" extrusionOk="0">
                  <a:moveTo>
                    <a:pt x="473" y="0"/>
                  </a:moveTo>
                  <a:cubicBezTo>
                    <a:pt x="214" y="0"/>
                    <a:pt x="0" y="214"/>
                    <a:pt x="0" y="473"/>
                  </a:cubicBezTo>
                  <a:lnTo>
                    <a:pt x="0" y="4249"/>
                  </a:lnTo>
                  <a:cubicBezTo>
                    <a:pt x="0" y="4509"/>
                    <a:pt x="214" y="4722"/>
                    <a:pt x="473" y="4722"/>
                  </a:cubicBezTo>
                  <a:lnTo>
                    <a:pt x="4249" y="4722"/>
                  </a:lnTo>
                  <a:cubicBezTo>
                    <a:pt x="4518" y="4722"/>
                    <a:pt x="4722" y="4509"/>
                    <a:pt x="4722" y="4249"/>
                  </a:cubicBezTo>
                  <a:lnTo>
                    <a:pt x="4722" y="473"/>
                  </a:lnTo>
                  <a:cubicBezTo>
                    <a:pt x="4722" y="214"/>
                    <a:pt x="4518" y="0"/>
                    <a:pt x="42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0"/>
            <p:cNvSpPr/>
            <p:nvPr/>
          </p:nvSpPr>
          <p:spPr>
            <a:xfrm>
              <a:off x="6623483" y="3324718"/>
              <a:ext cx="275769" cy="275200"/>
            </a:xfrm>
            <a:custGeom>
              <a:avLst/>
              <a:gdLst/>
              <a:ahLst/>
              <a:cxnLst/>
              <a:rect l="l" t="t" r="r" b="b"/>
              <a:pathLst>
                <a:path w="4844" h="4834" extrusionOk="0">
                  <a:moveTo>
                    <a:pt x="4305" y="112"/>
                  </a:moveTo>
                  <a:cubicBezTo>
                    <a:pt x="4537" y="112"/>
                    <a:pt x="4722" y="297"/>
                    <a:pt x="4722" y="529"/>
                  </a:cubicBezTo>
                  <a:lnTo>
                    <a:pt x="4722" y="4305"/>
                  </a:lnTo>
                  <a:cubicBezTo>
                    <a:pt x="4722" y="4537"/>
                    <a:pt x="4537" y="4722"/>
                    <a:pt x="4305" y="4722"/>
                  </a:cubicBezTo>
                  <a:lnTo>
                    <a:pt x="529" y="4722"/>
                  </a:lnTo>
                  <a:cubicBezTo>
                    <a:pt x="297" y="4722"/>
                    <a:pt x="112" y="4537"/>
                    <a:pt x="112" y="4305"/>
                  </a:cubicBezTo>
                  <a:lnTo>
                    <a:pt x="112" y="529"/>
                  </a:lnTo>
                  <a:cubicBezTo>
                    <a:pt x="112" y="297"/>
                    <a:pt x="297" y="112"/>
                    <a:pt x="529" y="112"/>
                  </a:cubicBezTo>
                  <a:close/>
                  <a:moveTo>
                    <a:pt x="529" y="1"/>
                  </a:moveTo>
                  <a:cubicBezTo>
                    <a:pt x="242" y="1"/>
                    <a:pt x="1" y="232"/>
                    <a:pt x="1" y="529"/>
                  </a:cubicBezTo>
                  <a:lnTo>
                    <a:pt x="1" y="4305"/>
                  </a:lnTo>
                  <a:cubicBezTo>
                    <a:pt x="1" y="4602"/>
                    <a:pt x="242" y="4834"/>
                    <a:pt x="529" y="4834"/>
                  </a:cubicBezTo>
                  <a:lnTo>
                    <a:pt x="4305" y="4834"/>
                  </a:lnTo>
                  <a:cubicBezTo>
                    <a:pt x="4602" y="4834"/>
                    <a:pt x="4843" y="4602"/>
                    <a:pt x="4843" y="4305"/>
                  </a:cubicBezTo>
                  <a:lnTo>
                    <a:pt x="4843" y="529"/>
                  </a:lnTo>
                  <a:cubicBezTo>
                    <a:pt x="4843" y="232"/>
                    <a:pt x="4602" y="1"/>
                    <a:pt x="4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0"/>
            <p:cNvSpPr/>
            <p:nvPr/>
          </p:nvSpPr>
          <p:spPr>
            <a:xfrm>
              <a:off x="6695328" y="3411877"/>
              <a:ext cx="136290" cy="100937"/>
            </a:xfrm>
            <a:custGeom>
              <a:avLst/>
              <a:gdLst/>
              <a:ahLst/>
              <a:cxnLst/>
              <a:rect l="l" t="t" r="r" b="b"/>
              <a:pathLst>
                <a:path w="2394" h="1773" extrusionOk="0">
                  <a:moveTo>
                    <a:pt x="241" y="0"/>
                  </a:moveTo>
                  <a:cubicBezTo>
                    <a:pt x="112" y="0"/>
                    <a:pt x="0" y="112"/>
                    <a:pt x="0" y="241"/>
                  </a:cubicBezTo>
                  <a:lnTo>
                    <a:pt x="0" y="1540"/>
                  </a:lnTo>
                  <a:cubicBezTo>
                    <a:pt x="0" y="1670"/>
                    <a:pt x="112" y="1772"/>
                    <a:pt x="241" y="1772"/>
                  </a:cubicBezTo>
                  <a:lnTo>
                    <a:pt x="2152" y="1772"/>
                  </a:lnTo>
                  <a:cubicBezTo>
                    <a:pt x="2292" y="1772"/>
                    <a:pt x="2394" y="1670"/>
                    <a:pt x="2394" y="1540"/>
                  </a:cubicBezTo>
                  <a:lnTo>
                    <a:pt x="2394" y="241"/>
                  </a:lnTo>
                  <a:cubicBezTo>
                    <a:pt x="2394" y="112"/>
                    <a:pt x="2292" y="0"/>
                    <a:pt x="21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0"/>
            <p:cNvSpPr/>
            <p:nvPr/>
          </p:nvSpPr>
          <p:spPr>
            <a:xfrm>
              <a:off x="6692140" y="3408689"/>
              <a:ext cx="142667" cy="107768"/>
            </a:xfrm>
            <a:custGeom>
              <a:avLst/>
              <a:gdLst/>
              <a:ahLst/>
              <a:cxnLst/>
              <a:rect l="l" t="t" r="r" b="b"/>
              <a:pathLst>
                <a:path w="2506" h="1893" extrusionOk="0">
                  <a:moveTo>
                    <a:pt x="2208" y="112"/>
                  </a:moveTo>
                  <a:cubicBezTo>
                    <a:pt x="2310" y="112"/>
                    <a:pt x="2394" y="195"/>
                    <a:pt x="2394" y="297"/>
                  </a:cubicBezTo>
                  <a:lnTo>
                    <a:pt x="2394" y="1596"/>
                  </a:lnTo>
                  <a:cubicBezTo>
                    <a:pt x="2394" y="1689"/>
                    <a:pt x="2310" y="1772"/>
                    <a:pt x="2208" y="1772"/>
                  </a:cubicBezTo>
                  <a:lnTo>
                    <a:pt x="297" y="1772"/>
                  </a:lnTo>
                  <a:cubicBezTo>
                    <a:pt x="195" y="1772"/>
                    <a:pt x="121" y="1689"/>
                    <a:pt x="121" y="1596"/>
                  </a:cubicBezTo>
                  <a:lnTo>
                    <a:pt x="121" y="297"/>
                  </a:lnTo>
                  <a:cubicBezTo>
                    <a:pt x="121" y="195"/>
                    <a:pt x="195" y="112"/>
                    <a:pt x="297" y="112"/>
                  </a:cubicBezTo>
                  <a:close/>
                  <a:moveTo>
                    <a:pt x="297" y="1"/>
                  </a:moveTo>
                  <a:cubicBezTo>
                    <a:pt x="130" y="1"/>
                    <a:pt x="1" y="130"/>
                    <a:pt x="1" y="297"/>
                  </a:cubicBezTo>
                  <a:lnTo>
                    <a:pt x="1" y="1596"/>
                  </a:lnTo>
                  <a:cubicBezTo>
                    <a:pt x="1" y="1754"/>
                    <a:pt x="130" y="1893"/>
                    <a:pt x="297" y="1893"/>
                  </a:cubicBezTo>
                  <a:lnTo>
                    <a:pt x="2208" y="1893"/>
                  </a:lnTo>
                  <a:cubicBezTo>
                    <a:pt x="2375" y="1893"/>
                    <a:pt x="2505" y="1754"/>
                    <a:pt x="2505" y="1596"/>
                  </a:cubicBezTo>
                  <a:lnTo>
                    <a:pt x="2505" y="297"/>
                  </a:lnTo>
                  <a:cubicBezTo>
                    <a:pt x="2505" y="130"/>
                    <a:pt x="2375" y="1"/>
                    <a:pt x="2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0"/>
            <p:cNvSpPr/>
            <p:nvPr/>
          </p:nvSpPr>
          <p:spPr>
            <a:xfrm>
              <a:off x="6695328" y="3425597"/>
              <a:ext cx="136290" cy="37232"/>
            </a:xfrm>
            <a:custGeom>
              <a:avLst/>
              <a:gdLst/>
              <a:ahLst/>
              <a:cxnLst/>
              <a:rect l="l" t="t" r="r" b="b"/>
              <a:pathLst>
                <a:path w="2394" h="654" extrusionOk="0">
                  <a:moveTo>
                    <a:pt x="0" y="0"/>
                  </a:moveTo>
                  <a:lnTo>
                    <a:pt x="965" y="585"/>
                  </a:lnTo>
                  <a:cubicBezTo>
                    <a:pt x="1046" y="630"/>
                    <a:pt x="1137" y="653"/>
                    <a:pt x="1226" y="653"/>
                  </a:cubicBezTo>
                  <a:cubicBezTo>
                    <a:pt x="1320" y="653"/>
                    <a:pt x="1413" y="628"/>
                    <a:pt x="1494" y="576"/>
                  </a:cubicBez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0"/>
            <p:cNvSpPr/>
            <p:nvPr/>
          </p:nvSpPr>
          <p:spPr>
            <a:xfrm>
              <a:off x="6693734" y="3422409"/>
              <a:ext cx="139479" cy="43381"/>
            </a:xfrm>
            <a:custGeom>
              <a:avLst/>
              <a:gdLst/>
              <a:ahLst/>
              <a:cxnLst/>
              <a:rect l="l" t="t" r="r" b="b"/>
              <a:pathLst>
                <a:path w="2450" h="762" extrusionOk="0">
                  <a:moveTo>
                    <a:pt x="56" y="1"/>
                  </a:moveTo>
                  <a:lnTo>
                    <a:pt x="0" y="103"/>
                  </a:lnTo>
                  <a:lnTo>
                    <a:pt x="965" y="687"/>
                  </a:lnTo>
                  <a:cubicBezTo>
                    <a:pt x="1058" y="743"/>
                    <a:pt x="1151" y="761"/>
                    <a:pt x="1253" y="761"/>
                  </a:cubicBezTo>
                  <a:cubicBezTo>
                    <a:pt x="1355" y="761"/>
                    <a:pt x="1457" y="734"/>
                    <a:pt x="1550" y="678"/>
                  </a:cubicBezTo>
                  <a:lnTo>
                    <a:pt x="2449" y="103"/>
                  </a:lnTo>
                  <a:lnTo>
                    <a:pt x="2394" y="1"/>
                  </a:lnTo>
                  <a:lnTo>
                    <a:pt x="1485" y="576"/>
                  </a:lnTo>
                  <a:cubicBezTo>
                    <a:pt x="1413" y="623"/>
                    <a:pt x="1332" y="647"/>
                    <a:pt x="1251" y="647"/>
                  </a:cubicBezTo>
                  <a:cubicBezTo>
                    <a:pt x="1174" y="647"/>
                    <a:pt x="1098" y="626"/>
                    <a:pt x="1030" y="585"/>
                  </a:cubicBezTo>
                  <a:lnTo>
                    <a:pt x="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0"/>
            <p:cNvSpPr/>
            <p:nvPr/>
          </p:nvSpPr>
          <p:spPr>
            <a:xfrm>
              <a:off x="6732275" y="3079126"/>
              <a:ext cx="373973" cy="201817"/>
            </a:xfrm>
            <a:custGeom>
              <a:avLst/>
              <a:gdLst/>
              <a:ahLst/>
              <a:cxnLst/>
              <a:rect l="l" t="t" r="r" b="b"/>
              <a:pathLst>
                <a:path w="6569" h="3545" extrusionOk="0">
                  <a:moveTo>
                    <a:pt x="177" y="1"/>
                  </a:moveTo>
                  <a:cubicBezTo>
                    <a:pt x="75" y="1"/>
                    <a:pt x="1" y="84"/>
                    <a:pt x="1" y="186"/>
                  </a:cubicBezTo>
                  <a:lnTo>
                    <a:pt x="1" y="3368"/>
                  </a:lnTo>
                  <a:cubicBezTo>
                    <a:pt x="1" y="3461"/>
                    <a:pt x="75" y="3545"/>
                    <a:pt x="177" y="3545"/>
                  </a:cubicBezTo>
                  <a:lnTo>
                    <a:pt x="6383" y="3545"/>
                  </a:lnTo>
                  <a:cubicBezTo>
                    <a:pt x="6485" y="3545"/>
                    <a:pt x="6568" y="3461"/>
                    <a:pt x="6568" y="3368"/>
                  </a:cubicBezTo>
                  <a:lnTo>
                    <a:pt x="6568" y="186"/>
                  </a:lnTo>
                  <a:cubicBezTo>
                    <a:pt x="6568" y="84"/>
                    <a:pt x="6485" y="1"/>
                    <a:pt x="6383" y="1"/>
                  </a:cubicBezTo>
                  <a:close/>
                </a:path>
              </a:pathLst>
            </a:custGeom>
            <a:solidFill>
              <a:srgbClr val="9487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0"/>
            <p:cNvSpPr/>
            <p:nvPr/>
          </p:nvSpPr>
          <p:spPr>
            <a:xfrm>
              <a:off x="6732275" y="3083908"/>
              <a:ext cx="373973" cy="201817"/>
            </a:xfrm>
            <a:custGeom>
              <a:avLst/>
              <a:gdLst/>
              <a:ahLst/>
              <a:cxnLst/>
              <a:rect l="l" t="t" r="r" b="b"/>
              <a:pathLst>
                <a:path w="6569" h="3545" extrusionOk="0">
                  <a:moveTo>
                    <a:pt x="177" y="0"/>
                  </a:moveTo>
                  <a:cubicBezTo>
                    <a:pt x="75" y="0"/>
                    <a:pt x="1" y="84"/>
                    <a:pt x="1" y="186"/>
                  </a:cubicBezTo>
                  <a:lnTo>
                    <a:pt x="1" y="3359"/>
                  </a:lnTo>
                  <a:cubicBezTo>
                    <a:pt x="1" y="3461"/>
                    <a:pt x="75" y="3544"/>
                    <a:pt x="177" y="3544"/>
                  </a:cubicBezTo>
                  <a:lnTo>
                    <a:pt x="6383" y="3544"/>
                  </a:lnTo>
                  <a:cubicBezTo>
                    <a:pt x="6485" y="3544"/>
                    <a:pt x="6568" y="3461"/>
                    <a:pt x="6568" y="3359"/>
                  </a:cubicBezTo>
                  <a:lnTo>
                    <a:pt x="6568" y="186"/>
                  </a:lnTo>
                  <a:cubicBezTo>
                    <a:pt x="6568" y="84"/>
                    <a:pt x="6485" y="0"/>
                    <a:pt x="638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0"/>
            <p:cNvSpPr/>
            <p:nvPr/>
          </p:nvSpPr>
          <p:spPr>
            <a:xfrm>
              <a:off x="6728575" y="3080720"/>
              <a:ext cx="380862" cy="208136"/>
            </a:xfrm>
            <a:custGeom>
              <a:avLst/>
              <a:gdLst/>
              <a:ahLst/>
              <a:cxnLst/>
              <a:rect l="l" t="t" r="r" b="b"/>
              <a:pathLst>
                <a:path w="6690" h="3656" extrusionOk="0">
                  <a:moveTo>
                    <a:pt x="242" y="112"/>
                  </a:moveTo>
                  <a:lnTo>
                    <a:pt x="242" y="121"/>
                  </a:lnTo>
                  <a:lnTo>
                    <a:pt x="6448" y="121"/>
                  </a:lnTo>
                  <a:cubicBezTo>
                    <a:pt x="6522" y="121"/>
                    <a:pt x="6578" y="177"/>
                    <a:pt x="6578" y="242"/>
                  </a:cubicBezTo>
                  <a:lnTo>
                    <a:pt x="6578" y="3415"/>
                  </a:lnTo>
                  <a:cubicBezTo>
                    <a:pt x="6578" y="3489"/>
                    <a:pt x="6522" y="3544"/>
                    <a:pt x="6448" y="3544"/>
                  </a:cubicBezTo>
                  <a:lnTo>
                    <a:pt x="242" y="3544"/>
                  </a:lnTo>
                  <a:cubicBezTo>
                    <a:pt x="177" y="3544"/>
                    <a:pt x="121" y="3489"/>
                    <a:pt x="121" y="3415"/>
                  </a:cubicBezTo>
                  <a:lnTo>
                    <a:pt x="121" y="242"/>
                  </a:lnTo>
                  <a:cubicBezTo>
                    <a:pt x="121" y="177"/>
                    <a:pt x="177" y="112"/>
                    <a:pt x="242" y="112"/>
                  </a:cubicBezTo>
                  <a:close/>
                  <a:moveTo>
                    <a:pt x="242" y="1"/>
                  </a:moveTo>
                  <a:cubicBezTo>
                    <a:pt x="112" y="1"/>
                    <a:pt x="1" y="112"/>
                    <a:pt x="1" y="242"/>
                  </a:cubicBezTo>
                  <a:lnTo>
                    <a:pt x="1" y="3415"/>
                  </a:lnTo>
                  <a:cubicBezTo>
                    <a:pt x="1" y="3554"/>
                    <a:pt x="112" y="3656"/>
                    <a:pt x="242" y="3656"/>
                  </a:cubicBezTo>
                  <a:lnTo>
                    <a:pt x="6448" y="3656"/>
                  </a:lnTo>
                  <a:cubicBezTo>
                    <a:pt x="6587" y="3656"/>
                    <a:pt x="6689" y="3554"/>
                    <a:pt x="6689" y="3415"/>
                  </a:cubicBezTo>
                  <a:lnTo>
                    <a:pt x="6689" y="242"/>
                  </a:lnTo>
                  <a:cubicBezTo>
                    <a:pt x="6689" y="112"/>
                    <a:pt x="6587" y="1"/>
                    <a:pt x="6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0"/>
            <p:cNvSpPr/>
            <p:nvPr/>
          </p:nvSpPr>
          <p:spPr>
            <a:xfrm>
              <a:off x="6793531" y="3145164"/>
              <a:ext cx="125246" cy="6376"/>
            </a:xfrm>
            <a:custGeom>
              <a:avLst/>
              <a:gdLst/>
              <a:ahLst/>
              <a:cxnLst/>
              <a:rect l="l" t="t" r="r" b="b"/>
              <a:pathLst>
                <a:path w="2200" h="112" extrusionOk="0">
                  <a:moveTo>
                    <a:pt x="66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66" y="112"/>
                  </a:cubicBezTo>
                  <a:lnTo>
                    <a:pt x="2144" y="112"/>
                  </a:lnTo>
                  <a:cubicBezTo>
                    <a:pt x="2171" y="112"/>
                    <a:pt x="2199" y="84"/>
                    <a:pt x="2199" y="56"/>
                  </a:cubicBezTo>
                  <a:cubicBezTo>
                    <a:pt x="2199" y="19"/>
                    <a:pt x="2171" y="0"/>
                    <a:pt x="21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0"/>
            <p:cNvSpPr/>
            <p:nvPr/>
          </p:nvSpPr>
          <p:spPr>
            <a:xfrm>
              <a:off x="6942971" y="3145164"/>
              <a:ext cx="112038" cy="6376"/>
            </a:xfrm>
            <a:custGeom>
              <a:avLst/>
              <a:gdLst/>
              <a:ahLst/>
              <a:cxnLst/>
              <a:rect l="l" t="t" r="r" b="b"/>
              <a:pathLst>
                <a:path w="196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912" y="112"/>
                  </a:lnTo>
                  <a:cubicBezTo>
                    <a:pt x="1940" y="112"/>
                    <a:pt x="1968" y="84"/>
                    <a:pt x="1968" y="56"/>
                  </a:cubicBezTo>
                  <a:cubicBezTo>
                    <a:pt x="1968" y="19"/>
                    <a:pt x="1940" y="0"/>
                    <a:pt x="19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0"/>
            <p:cNvSpPr/>
            <p:nvPr/>
          </p:nvSpPr>
          <p:spPr>
            <a:xfrm>
              <a:off x="6793531" y="3208526"/>
              <a:ext cx="112551" cy="6945"/>
            </a:xfrm>
            <a:custGeom>
              <a:avLst/>
              <a:gdLst/>
              <a:ahLst/>
              <a:cxnLst/>
              <a:rect l="l" t="t" r="r" b="b"/>
              <a:pathLst>
                <a:path w="1977" h="122" extrusionOk="0">
                  <a:moveTo>
                    <a:pt x="6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66" y="121"/>
                  </a:cubicBezTo>
                  <a:lnTo>
                    <a:pt x="1912" y="121"/>
                  </a:lnTo>
                  <a:cubicBezTo>
                    <a:pt x="1949" y="121"/>
                    <a:pt x="1977" y="93"/>
                    <a:pt x="1977" y="66"/>
                  </a:cubicBezTo>
                  <a:cubicBezTo>
                    <a:pt x="1977" y="29"/>
                    <a:pt x="1949" y="1"/>
                    <a:pt x="19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0"/>
            <p:cNvSpPr/>
            <p:nvPr/>
          </p:nvSpPr>
          <p:spPr>
            <a:xfrm>
              <a:off x="6893328" y="3175280"/>
              <a:ext cx="112551" cy="6376"/>
            </a:xfrm>
            <a:custGeom>
              <a:avLst/>
              <a:gdLst/>
              <a:ahLst/>
              <a:cxnLst/>
              <a:rect l="l" t="t" r="r" b="b"/>
              <a:pathLst>
                <a:path w="1977" h="112" extrusionOk="0">
                  <a:moveTo>
                    <a:pt x="66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66" y="112"/>
                  </a:cubicBezTo>
                  <a:lnTo>
                    <a:pt x="1912" y="112"/>
                  </a:lnTo>
                  <a:cubicBezTo>
                    <a:pt x="1949" y="112"/>
                    <a:pt x="1977" y="84"/>
                    <a:pt x="1977" y="56"/>
                  </a:cubicBezTo>
                  <a:cubicBezTo>
                    <a:pt x="1977" y="19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0"/>
            <p:cNvSpPr/>
            <p:nvPr/>
          </p:nvSpPr>
          <p:spPr>
            <a:xfrm>
              <a:off x="6793531" y="3175280"/>
              <a:ext cx="76115" cy="6376"/>
            </a:xfrm>
            <a:custGeom>
              <a:avLst/>
              <a:gdLst/>
              <a:ahLst/>
              <a:cxnLst/>
              <a:rect l="l" t="t" r="r" b="b"/>
              <a:pathLst>
                <a:path w="1337" h="112" extrusionOk="0">
                  <a:moveTo>
                    <a:pt x="66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66" y="112"/>
                  </a:cubicBezTo>
                  <a:lnTo>
                    <a:pt x="1281" y="112"/>
                  </a:lnTo>
                  <a:cubicBezTo>
                    <a:pt x="1309" y="112"/>
                    <a:pt x="1337" y="84"/>
                    <a:pt x="1337" y="56"/>
                  </a:cubicBezTo>
                  <a:cubicBezTo>
                    <a:pt x="1337" y="19"/>
                    <a:pt x="1309" y="0"/>
                    <a:pt x="12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0"/>
            <p:cNvSpPr/>
            <p:nvPr/>
          </p:nvSpPr>
          <p:spPr>
            <a:xfrm>
              <a:off x="6931926" y="3208526"/>
              <a:ext cx="49131" cy="6945"/>
            </a:xfrm>
            <a:custGeom>
              <a:avLst/>
              <a:gdLst/>
              <a:ahLst/>
              <a:cxnLst/>
              <a:rect l="l" t="t" r="r" b="b"/>
              <a:pathLst>
                <a:path w="863" h="122" extrusionOk="0">
                  <a:moveTo>
                    <a:pt x="56" y="1"/>
                  </a:moveTo>
                  <a:cubicBezTo>
                    <a:pt x="19" y="1"/>
                    <a:pt x="0" y="29"/>
                    <a:pt x="0" y="66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798" y="121"/>
                  </a:lnTo>
                  <a:cubicBezTo>
                    <a:pt x="835" y="121"/>
                    <a:pt x="863" y="93"/>
                    <a:pt x="863" y="66"/>
                  </a:cubicBezTo>
                  <a:cubicBezTo>
                    <a:pt x="863" y="29"/>
                    <a:pt x="835" y="1"/>
                    <a:pt x="7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0"/>
            <p:cNvSpPr/>
            <p:nvPr/>
          </p:nvSpPr>
          <p:spPr>
            <a:xfrm>
              <a:off x="6732275" y="2787650"/>
              <a:ext cx="373973" cy="250378"/>
            </a:xfrm>
            <a:custGeom>
              <a:avLst/>
              <a:gdLst/>
              <a:ahLst/>
              <a:cxnLst/>
              <a:rect l="l" t="t" r="r" b="b"/>
              <a:pathLst>
                <a:path w="6569" h="4398" extrusionOk="0">
                  <a:moveTo>
                    <a:pt x="177" y="0"/>
                  </a:moveTo>
                  <a:cubicBezTo>
                    <a:pt x="75" y="0"/>
                    <a:pt x="1" y="84"/>
                    <a:pt x="1" y="176"/>
                  </a:cubicBezTo>
                  <a:lnTo>
                    <a:pt x="1" y="4212"/>
                  </a:lnTo>
                  <a:cubicBezTo>
                    <a:pt x="1" y="4314"/>
                    <a:pt x="75" y="4397"/>
                    <a:pt x="177" y="4397"/>
                  </a:cubicBezTo>
                  <a:lnTo>
                    <a:pt x="6383" y="4397"/>
                  </a:lnTo>
                  <a:cubicBezTo>
                    <a:pt x="6485" y="4397"/>
                    <a:pt x="6568" y="4314"/>
                    <a:pt x="6568" y="4212"/>
                  </a:cubicBezTo>
                  <a:lnTo>
                    <a:pt x="6568" y="176"/>
                  </a:lnTo>
                  <a:cubicBezTo>
                    <a:pt x="6568" y="74"/>
                    <a:pt x="6485" y="0"/>
                    <a:pt x="6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0"/>
            <p:cNvSpPr/>
            <p:nvPr/>
          </p:nvSpPr>
          <p:spPr>
            <a:xfrm>
              <a:off x="6728575" y="2783949"/>
              <a:ext cx="380862" cy="257210"/>
            </a:xfrm>
            <a:custGeom>
              <a:avLst/>
              <a:gdLst/>
              <a:ahLst/>
              <a:cxnLst/>
              <a:rect l="l" t="t" r="r" b="b"/>
              <a:pathLst>
                <a:path w="6690" h="4518" extrusionOk="0">
                  <a:moveTo>
                    <a:pt x="6448" y="121"/>
                  </a:moveTo>
                  <a:cubicBezTo>
                    <a:pt x="6522" y="121"/>
                    <a:pt x="6578" y="177"/>
                    <a:pt x="6578" y="241"/>
                  </a:cubicBezTo>
                  <a:lnTo>
                    <a:pt x="6578" y="4277"/>
                  </a:lnTo>
                  <a:cubicBezTo>
                    <a:pt x="6578" y="4342"/>
                    <a:pt x="6522" y="4397"/>
                    <a:pt x="6448" y="4397"/>
                  </a:cubicBezTo>
                  <a:lnTo>
                    <a:pt x="242" y="4397"/>
                  </a:lnTo>
                  <a:cubicBezTo>
                    <a:pt x="177" y="4397"/>
                    <a:pt x="121" y="4342"/>
                    <a:pt x="121" y="4277"/>
                  </a:cubicBezTo>
                  <a:lnTo>
                    <a:pt x="121" y="241"/>
                  </a:lnTo>
                  <a:cubicBezTo>
                    <a:pt x="121" y="177"/>
                    <a:pt x="177" y="121"/>
                    <a:pt x="242" y="121"/>
                  </a:cubicBezTo>
                  <a:close/>
                  <a:moveTo>
                    <a:pt x="242" y="0"/>
                  </a:moveTo>
                  <a:cubicBezTo>
                    <a:pt x="112" y="0"/>
                    <a:pt x="1" y="112"/>
                    <a:pt x="1" y="241"/>
                  </a:cubicBezTo>
                  <a:lnTo>
                    <a:pt x="1" y="4277"/>
                  </a:lnTo>
                  <a:cubicBezTo>
                    <a:pt x="1" y="4407"/>
                    <a:pt x="112" y="4518"/>
                    <a:pt x="242" y="4518"/>
                  </a:cubicBezTo>
                  <a:lnTo>
                    <a:pt x="6448" y="4518"/>
                  </a:lnTo>
                  <a:cubicBezTo>
                    <a:pt x="6587" y="4518"/>
                    <a:pt x="6689" y="4407"/>
                    <a:pt x="6689" y="4277"/>
                  </a:cubicBezTo>
                  <a:lnTo>
                    <a:pt x="6689" y="241"/>
                  </a:lnTo>
                  <a:cubicBezTo>
                    <a:pt x="6689" y="112"/>
                    <a:pt x="6587" y="0"/>
                    <a:pt x="6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0"/>
            <p:cNvSpPr/>
            <p:nvPr/>
          </p:nvSpPr>
          <p:spPr>
            <a:xfrm>
              <a:off x="6997395" y="2799263"/>
              <a:ext cx="19584" cy="19584"/>
            </a:xfrm>
            <a:custGeom>
              <a:avLst/>
              <a:gdLst/>
              <a:ahLst/>
              <a:cxnLst/>
              <a:rect l="l" t="t" r="r" b="b"/>
              <a:pathLst>
                <a:path w="344" h="344" extrusionOk="0">
                  <a:moveTo>
                    <a:pt x="167" y="112"/>
                  </a:moveTo>
                  <a:cubicBezTo>
                    <a:pt x="205" y="112"/>
                    <a:pt x="223" y="139"/>
                    <a:pt x="223" y="167"/>
                  </a:cubicBezTo>
                  <a:cubicBezTo>
                    <a:pt x="223" y="195"/>
                    <a:pt x="205" y="223"/>
                    <a:pt x="167" y="223"/>
                  </a:cubicBezTo>
                  <a:cubicBezTo>
                    <a:pt x="140" y="223"/>
                    <a:pt x="112" y="195"/>
                    <a:pt x="112" y="167"/>
                  </a:cubicBezTo>
                  <a:cubicBezTo>
                    <a:pt x="112" y="139"/>
                    <a:pt x="140" y="112"/>
                    <a:pt x="167" y="112"/>
                  </a:cubicBezTo>
                  <a:close/>
                  <a:moveTo>
                    <a:pt x="167" y="0"/>
                  </a:moveTo>
                  <a:cubicBezTo>
                    <a:pt x="75" y="0"/>
                    <a:pt x="0" y="74"/>
                    <a:pt x="0" y="167"/>
                  </a:cubicBezTo>
                  <a:cubicBezTo>
                    <a:pt x="0" y="260"/>
                    <a:pt x="75" y="344"/>
                    <a:pt x="167" y="344"/>
                  </a:cubicBezTo>
                  <a:cubicBezTo>
                    <a:pt x="260" y="344"/>
                    <a:pt x="344" y="260"/>
                    <a:pt x="344" y="167"/>
                  </a:cubicBezTo>
                  <a:cubicBezTo>
                    <a:pt x="344" y="74"/>
                    <a:pt x="260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0"/>
            <p:cNvSpPr/>
            <p:nvPr/>
          </p:nvSpPr>
          <p:spPr>
            <a:xfrm>
              <a:off x="7035424" y="2799263"/>
              <a:ext cx="19584" cy="19584"/>
            </a:xfrm>
            <a:custGeom>
              <a:avLst/>
              <a:gdLst/>
              <a:ahLst/>
              <a:cxnLst/>
              <a:rect l="l" t="t" r="r" b="b"/>
              <a:pathLst>
                <a:path w="344" h="344" extrusionOk="0">
                  <a:moveTo>
                    <a:pt x="167" y="112"/>
                  </a:moveTo>
                  <a:cubicBezTo>
                    <a:pt x="205" y="112"/>
                    <a:pt x="223" y="139"/>
                    <a:pt x="223" y="167"/>
                  </a:cubicBezTo>
                  <a:cubicBezTo>
                    <a:pt x="223" y="195"/>
                    <a:pt x="205" y="223"/>
                    <a:pt x="167" y="223"/>
                  </a:cubicBezTo>
                  <a:cubicBezTo>
                    <a:pt x="140" y="223"/>
                    <a:pt x="121" y="195"/>
                    <a:pt x="121" y="167"/>
                  </a:cubicBezTo>
                  <a:cubicBezTo>
                    <a:pt x="121" y="139"/>
                    <a:pt x="140" y="112"/>
                    <a:pt x="167" y="112"/>
                  </a:cubicBezTo>
                  <a:close/>
                  <a:moveTo>
                    <a:pt x="167" y="0"/>
                  </a:moveTo>
                  <a:cubicBezTo>
                    <a:pt x="75" y="0"/>
                    <a:pt x="0" y="74"/>
                    <a:pt x="0" y="167"/>
                  </a:cubicBezTo>
                  <a:cubicBezTo>
                    <a:pt x="0" y="260"/>
                    <a:pt x="75" y="344"/>
                    <a:pt x="167" y="344"/>
                  </a:cubicBezTo>
                  <a:cubicBezTo>
                    <a:pt x="269" y="344"/>
                    <a:pt x="344" y="260"/>
                    <a:pt x="344" y="167"/>
                  </a:cubicBezTo>
                  <a:cubicBezTo>
                    <a:pt x="344" y="74"/>
                    <a:pt x="269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0"/>
            <p:cNvSpPr/>
            <p:nvPr/>
          </p:nvSpPr>
          <p:spPr>
            <a:xfrm>
              <a:off x="7073452" y="2799263"/>
              <a:ext cx="19584" cy="19584"/>
            </a:xfrm>
            <a:custGeom>
              <a:avLst/>
              <a:gdLst/>
              <a:ahLst/>
              <a:cxnLst/>
              <a:rect l="l" t="t" r="r" b="b"/>
              <a:pathLst>
                <a:path w="344" h="344" extrusionOk="0">
                  <a:moveTo>
                    <a:pt x="177" y="112"/>
                  </a:moveTo>
                  <a:cubicBezTo>
                    <a:pt x="204" y="112"/>
                    <a:pt x="232" y="139"/>
                    <a:pt x="232" y="167"/>
                  </a:cubicBezTo>
                  <a:cubicBezTo>
                    <a:pt x="232" y="195"/>
                    <a:pt x="204" y="223"/>
                    <a:pt x="177" y="223"/>
                  </a:cubicBezTo>
                  <a:cubicBezTo>
                    <a:pt x="149" y="223"/>
                    <a:pt x="121" y="195"/>
                    <a:pt x="121" y="167"/>
                  </a:cubicBezTo>
                  <a:cubicBezTo>
                    <a:pt x="121" y="139"/>
                    <a:pt x="149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0" y="74"/>
                    <a:pt x="0" y="167"/>
                  </a:cubicBezTo>
                  <a:cubicBezTo>
                    <a:pt x="0" y="260"/>
                    <a:pt x="84" y="344"/>
                    <a:pt x="177" y="344"/>
                  </a:cubicBezTo>
                  <a:cubicBezTo>
                    <a:pt x="269" y="344"/>
                    <a:pt x="344" y="260"/>
                    <a:pt x="344" y="167"/>
                  </a:cubicBezTo>
                  <a:cubicBezTo>
                    <a:pt x="344" y="74"/>
                    <a:pt x="269" y="0"/>
                    <a:pt x="1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0"/>
            <p:cNvSpPr/>
            <p:nvPr/>
          </p:nvSpPr>
          <p:spPr>
            <a:xfrm>
              <a:off x="6833154" y="2829891"/>
              <a:ext cx="173295" cy="173295"/>
            </a:xfrm>
            <a:custGeom>
              <a:avLst/>
              <a:gdLst/>
              <a:ahLst/>
              <a:cxnLst/>
              <a:rect l="l" t="t" r="r" b="b"/>
              <a:pathLst>
                <a:path w="3044" h="3044" extrusionOk="0">
                  <a:moveTo>
                    <a:pt x="1522" y="0"/>
                  </a:moveTo>
                  <a:cubicBezTo>
                    <a:pt x="678" y="0"/>
                    <a:pt x="0" y="687"/>
                    <a:pt x="0" y="1522"/>
                  </a:cubicBezTo>
                  <a:cubicBezTo>
                    <a:pt x="0" y="2366"/>
                    <a:pt x="678" y="3043"/>
                    <a:pt x="1522" y="3043"/>
                  </a:cubicBezTo>
                  <a:cubicBezTo>
                    <a:pt x="2357" y="3043"/>
                    <a:pt x="3043" y="2366"/>
                    <a:pt x="3043" y="1522"/>
                  </a:cubicBezTo>
                  <a:cubicBezTo>
                    <a:pt x="3043" y="687"/>
                    <a:pt x="2357" y="0"/>
                    <a:pt x="15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0"/>
            <p:cNvSpPr/>
            <p:nvPr/>
          </p:nvSpPr>
          <p:spPr>
            <a:xfrm>
              <a:off x="6829966" y="2826703"/>
              <a:ext cx="179614" cy="180127"/>
            </a:xfrm>
            <a:custGeom>
              <a:avLst/>
              <a:gdLst/>
              <a:ahLst/>
              <a:cxnLst/>
              <a:rect l="l" t="t" r="r" b="b"/>
              <a:pathLst>
                <a:path w="3155" h="3164" extrusionOk="0">
                  <a:moveTo>
                    <a:pt x="1578" y="112"/>
                  </a:moveTo>
                  <a:cubicBezTo>
                    <a:pt x="2385" y="112"/>
                    <a:pt x="3044" y="771"/>
                    <a:pt x="3044" y="1578"/>
                  </a:cubicBezTo>
                  <a:cubicBezTo>
                    <a:pt x="3044" y="2385"/>
                    <a:pt x="2385" y="3043"/>
                    <a:pt x="1578" y="3043"/>
                  </a:cubicBezTo>
                  <a:cubicBezTo>
                    <a:pt x="771" y="3043"/>
                    <a:pt x="112" y="2385"/>
                    <a:pt x="112" y="1578"/>
                  </a:cubicBezTo>
                  <a:cubicBezTo>
                    <a:pt x="112" y="771"/>
                    <a:pt x="771" y="112"/>
                    <a:pt x="1578" y="112"/>
                  </a:cubicBezTo>
                  <a:close/>
                  <a:moveTo>
                    <a:pt x="1578" y="1"/>
                  </a:moveTo>
                  <a:cubicBezTo>
                    <a:pt x="706" y="1"/>
                    <a:pt x="1" y="706"/>
                    <a:pt x="1" y="1578"/>
                  </a:cubicBezTo>
                  <a:cubicBezTo>
                    <a:pt x="1" y="2450"/>
                    <a:pt x="706" y="3164"/>
                    <a:pt x="1578" y="3164"/>
                  </a:cubicBezTo>
                  <a:cubicBezTo>
                    <a:pt x="2450" y="3164"/>
                    <a:pt x="3155" y="2450"/>
                    <a:pt x="3155" y="1578"/>
                  </a:cubicBezTo>
                  <a:cubicBezTo>
                    <a:pt x="3155" y="706"/>
                    <a:pt x="2450" y="1"/>
                    <a:pt x="15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0"/>
            <p:cNvSpPr/>
            <p:nvPr/>
          </p:nvSpPr>
          <p:spPr>
            <a:xfrm>
              <a:off x="6851656" y="2848393"/>
              <a:ext cx="136290" cy="136290"/>
            </a:xfrm>
            <a:custGeom>
              <a:avLst/>
              <a:gdLst/>
              <a:ahLst/>
              <a:cxnLst/>
              <a:rect l="l" t="t" r="r" b="b"/>
              <a:pathLst>
                <a:path w="2394" h="2394" extrusionOk="0">
                  <a:moveTo>
                    <a:pt x="1197" y="0"/>
                  </a:moveTo>
                  <a:cubicBezTo>
                    <a:pt x="538" y="0"/>
                    <a:pt x="0" y="538"/>
                    <a:pt x="0" y="1197"/>
                  </a:cubicBezTo>
                  <a:cubicBezTo>
                    <a:pt x="0" y="1855"/>
                    <a:pt x="538" y="2393"/>
                    <a:pt x="1197" y="2393"/>
                  </a:cubicBezTo>
                  <a:cubicBezTo>
                    <a:pt x="1855" y="2393"/>
                    <a:pt x="2394" y="1855"/>
                    <a:pt x="2394" y="1197"/>
                  </a:cubicBezTo>
                  <a:cubicBezTo>
                    <a:pt x="2394" y="538"/>
                    <a:pt x="1855" y="0"/>
                    <a:pt x="11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0"/>
            <p:cNvSpPr/>
            <p:nvPr/>
          </p:nvSpPr>
          <p:spPr>
            <a:xfrm>
              <a:off x="6848468" y="2845205"/>
              <a:ext cx="142667" cy="142667"/>
            </a:xfrm>
            <a:custGeom>
              <a:avLst/>
              <a:gdLst/>
              <a:ahLst/>
              <a:cxnLst/>
              <a:rect l="l" t="t" r="r" b="b"/>
              <a:pathLst>
                <a:path w="2506" h="2506" extrusionOk="0">
                  <a:moveTo>
                    <a:pt x="1253" y="121"/>
                  </a:moveTo>
                  <a:cubicBezTo>
                    <a:pt x="1874" y="121"/>
                    <a:pt x="2385" y="631"/>
                    <a:pt x="2385" y="1253"/>
                  </a:cubicBezTo>
                  <a:cubicBezTo>
                    <a:pt x="2385" y="1884"/>
                    <a:pt x="1874" y="2394"/>
                    <a:pt x="1253" y="2394"/>
                  </a:cubicBezTo>
                  <a:cubicBezTo>
                    <a:pt x="622" y="2394"/>
                    <a:pt x="112" y="1884"/>
                    <a:pt x="112" y="1253"/>
                  </a:cubicBezTo>
                  <a:cubicBezTo>
                    <a:pt x="112" y="631"/>
                    <a:pt x="622" y="121"/>
                    <a:pt x="1253" y="121"/>
                  </a:cubicBezTo>
                  <a:close/>
                  <a:moveTo>
                    <a:pt x="1253" y="0"/>
                  </a:moveTo>
                  <a:cubicBezTo>
                    <a:pt x="557" y="0"/>
                    <a:pt x="0" y="566"/>
                    <a:pt x="0" y="1253"/>
                  </a:cubicBezTo>
                  <a:cubicBezTo>
                    <a:pt x="0" y="1948"/>
                    <a:pt x="557" y="2505"/>
                    <a:pt x="1253" y="2505"/>
                  </a:cubicBezTo>
                  <a:cubicBezTo>
                    <a:pt x="1939" y="2505"/>
                    <a:pt x="2505" y="1948"/>
                    <a:pt x="2505" y="1253"/>
                  </a:cubicBezTo>
                  <a:cubicBezTo>
                    <a:pt x="2505" y="566"/>
                    <a:pt x="1939" y="0"/>
                    <a:pt x="1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0"/>
            <p:cNvSpPr/>
            <p:nvPr/>
          </p:nvSpPr>
          <p:spPr>
            <a:xfrm>
              <a:off x="6915018" y="2877939"/>
              <a:ext cx="38599" cy="43381"/>
            </a:xfrm>
            <a:custGeom>
              <a:avLst/>
              <a:gdLst/>
              <a:ahLst/>
              <a:cxnLst/>
              <a:rect l="l" t="t" r="r" b="b"/>
              <a:pathLst>
                <a:path w="678" h="762" extrusionOk="0">
                  <a:moveTo>
                    <a:pt x="84" y="1"/>
                  </a:moveTo>
                  <a:cubicBezTo>
                    <a:pt x="37" y="1"/>
                    <a:pt x="0" y="38"/>
                    <a:pt x="0" y="75"/>
                  </a:cubicBezTo>
                  <a:lnTo>
                    <a:pt x="0" y="761"/>
                  </a:lnTo>
                  <a:lnTo>
                    <a:pt x="603" y="761"/>
                  </a:lnTo>
                  <a:cubicBezTo>
                    <a:pt x="640" y="761"/>
                    <a:pt x="678" y="724"/>
                    <a:pt x="678" y="678"/>
                  </a:cubicBezTo>
                  <a:cubicBezTo>
                    <a:pt x="678" y="631"/>
                    <a:pt x="640" y="603"/>
                    <a:pt x="603" y="603"/>
                  </a:cubicBezTo>
                  <a:lnTo>
                    <a:pt x="167" y="603"/>
                  </a:lnTo>
                  <a:lnTo>
                    <a:pt x="167" y="75"/>
                  </a:lnTo>
                  <a:cubicBezTo>
                    <a:pt x="167" y="38"/>
                    <a:pt x="130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0"/>
            <p:cNvSpPr/>
            <p:nvPr/>
          </p:nvSpPr>
          <p:spPr>
            <a:xfrm>
              <a:off x="6909724" y="2906973"/>
              <a:ext cx="20666" cy="20666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8"/>
                    <a:pt x="84" y="363"/>
                    <a:pt x="177" y="363"/>
                  </a:cubicBezTo>
                  <a:cubicBezTo>
                    <a:pt x="279" y="363"/>
                    <a:pt x="362" y="288"/>
                    <a:pt x="362" y="186"/>
                  </a:cubicBezTo>
                  <a:cubicBezTo>
                    <a:pt x="362" y="84"/>
                    <a:pt x="279" y="1"/>
                    <a:pt x="177" y="1"/>
                  </a:cubicBezTo>
                  <a:close/>
                </a:path>
              </a:pathLst>
            </a:custGeom>
            <a:solidFill>
              <a:srgbClr val="2AAF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0"/>
            <p:cNvSpPr/>
            <p:nvPr/>
          </p:nvSpPr>
          <p:spPr>
            <a:xfrm>
              <a:off x="6906536" y="2903842"/>
              <a:ext cx="26985" cy="26985"/>
            </a:xfrm>
            <a:custGeom>
              <a:avLst/>
              <a:gdLst/>
              <a:ahLst/>
              <a:cxnLst/>
              <a:rect l="l" t="t" r="r" b="b"/>
              <a:pathLst>
                <a:path w="474" h="474" extrusionOk="0">
                  <a:moveTo>
                    <a:pt x="233" y="111"/>
                  </a:moveTo>
                  <a:cubicBezTo>
                    <a:pt x="307" y="111"/>
                    <a:pt x="363" y="167"/>
                    <a:pt x="363" y="241"/>
                  </a:cubicBezTo>
                  <a:cubicBezTo>
                    <a:pt x="363" y="306"/>
                    <a:pt x="307" y="362"/>
                    <a:pt x="233" y="362"/>
                  </a:cubicBezTo>
                  <a:cubicBezTo>
                    <a:pt x="168" y="362"/>
                    <a:pt x="112" y="306"/>
                    <a:pt x="112" y="241"/>
                  </a:cubicBezTo>
                  <a:cubicBezTo>
                    <a:pt x="112" y="167"/>
                    <a:pt x="168" y="111"/>
                    <a:pt x="233" y="111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71"/>
                    <a:pt x="103" y="473"/>
                    <a:pt x="233" y="473"/>
                  </a:cubicBezTo>
                  <a:cubicBezTo>
                    <a:pt x="372" y="473"/>
                    <a:pt x="474" y="371"/>
                    <a:pt x="474" y="232"/>
                  </a:cubicBezTo>
                  <a:cubicBezTo>
                    <a:pt x="474" y="102"/>
                    <a:pt x="372" y="0"/>
                    <a:pt x="2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0"/>
            <p:cNvSpPr/>
            <p:nvPr/>
          </p:nvSpPr>
          <p:spPr>
            <a:xfrm>
              <a:off x="6131273" y="2776548"/>
              <a:ext cx="556206" cy="494892"/>
            </a:xfrm>
            <a:custGeom>
              <a:avLst/>
              <a:gdLst/>
              <a:ahLst/>
              <a:cxnLst/>
              <a:rect l="l" t="t" r="r" b="b"/>
              <a:pathLst>
                <a:path w="9770" h="8693" extrusionOk="0">
                  <a:moveTo>
                    <a:pt x="771" y="0"/>
                  </a:moveTo>
                  <a:cubicBezTo>
                    <a:pt x="344" y="0"/>
                    <a:pt x="1" y="353"/>
                    <a:pt x="1" y="780"/>
                  </a:cubicBezTo>
                  <a:lnTo>
                    <a:pt x="1" y="7923"/>
                  </a:lnTo>
                  <a:cubicBezTo>
                    <a:pt x="1" y="8349"/>
                    <a:pt x="344" y="8693"/>
                    <a:pt x="771" y="8693"/>
                  </a:cubicBezTo>
                  <a:lnTo>
                    <a:pt x="8999" y="8693"/>
                  </a:lnTo>
                  <a:cubicBezTo>
                    <a:pt x="9426" y="8693"/>
                    <a:pt x="9769" y="8349"/>
                    <a:pt x="9769" y="7923"/>
                  </a:cubicBezTo>
                  <a:lnTo>
                    <a:pt x="9769" y="780"/>
                  </a:lnTo>
                  <a:cubicBezTo>
                    <a:pt x="9769" y="353"/>
                    <a:pt x="9426" y="0"/>
                    <a:pt x="89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0"/>
            <p:cNvSpPr/>
            <p:nvPr/>
          </p:nvSpPr>
          <p:spPr>
            <a:xfrm>
              <a:off x="6127572" y="2773360"/>
              <a:ext cx="563550" cy="501269"/>
            </a:xfrm>
            <a:custGeom>
              <a:avLst/>
              <a:gdLst/>
              <a:ahLst/>
              <a:cxnLst/>
              <a:rect l="l" t="t" r="r" b="b"/>
              <a:pathLst>
                <a:path w="9899" h="8805" extrusionOk="0">
                  <a:moveTo>
                    <a:pt x="9064" y="121"/>
                  </a:moveTo>
                  <a:cubicBezTo>
                    <a:pt x="9454" y="121"/>
                    <a:pt x="9778" y="437"/>
                    <a:pt x="9778" y="836"/>
                  </a:cubicBezTo>
                  <a:lnTo>
                    <a:pt x="9778" y="7979"/>
                  </a:lnTo>
                  <a:cubicBezTo>
                    <a:pt x="9778" y="8368"/>
                    <a:pt x="9454" y="8693"/>
                    <a:pt x="9064" y="8693"/>
                  </a:cubicBezTo>
                  <a:lnTo>
                    <a:pt x="836" y="8693"/>
                  </a:lnTo>
                  <a:cubicBezTo>
                    <a:pt x="446" y="8693"/>
                    <a:pt x="121" y="8368"/>
                    <a:pt x="121" y="7979"/>
                  </a:cubicBezTo>
                  <a:lnTo>
                    <a:pt x="121" y="836"/>
                  </a:lnTo>
                  <a:cubicBezTo>
                    <a:pt x="121" y="437"/>
                    <a:pt x="446" y="121"/>
                    <a:pt x="836" y="121"/>
                  </a:cubicBezTo>
                  <a:close/>
                  <a:moveTo>
                    <a:pt x="836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7979"/>
                  </a:lnTo>
                  <a:cubicBezTo>
                    <a:pt x="1" y="8433"/>
                    <a:pt x="381" y="8804"/>
                    <a:pt x="836" y="8804"/>
                  </a:cubicBezTo>
                  <a:lnTo>
                    <a:pt x="9064" y="8804"/>
                  </a:lnTo>
                  <a:cubicBezTo>
                    <a:pt x="9519" y="8804"/>
                    <a:pt x="9899" y="8433"/>
                    <a:pt x="9899" y="7979"/>
                  </a:cubicBezTo>
                  <a:lnTo>
                    <a:pt x="9899" y="836"/>
                  </a:lnTo>
                  <a:cubicBezTo>
                    <a:pt x="9899" y="372"/>
                    <a:pt x="9519" y="1"/>
                    <a:pt x="90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0"/>
            <p:cNvSpPr/>
            <p:nvPr/>
          </p:nvSpPr>
          <p:spPr>
            <a:xfrm>
              <a:off x="6317204" y="2829094"/>
              <a:ext cx="183827" cy="167488"/>
            </a:xfrm>
            <a:custGeom>
              <a:avLst/>
              <a:gdLst/>
              <a:ahLst/>
              <a:cxnLst/>
              <a:rect l="l" t="t" r="r" b="b"/>
              <a:pathLst>
                <a:path w="3229" h="2942" extrusionOk="0">
                  <a:moveTo>
                    <a:pt x="1618" y="0"/>
                  </a:moveTo>
                  <a:cubicBezTo>
                    <a:pt x="1241" y="0"/>
                    <a:pt x="863" y="144"/>
                    <a:pt x="575" y="432"/>
                  </a:cubicBezTo>
                  <a:cubicBezTo>
                    <a:pt x="0" y="1007"/>
                    <a:pt x="0" y="1935"/>
                    <a:pt x="575" y="2510"/>
                  </a:cubicBezTo>
                  <a:cubicBezTo>
                    <a:pt x="863" y="2797"/>
                    <a:pt x="1241" y="2941"/>
                    <a:pt x="1618" y="2941"/>
                  </a:cubicBezTo>
                  <a:cubicBezTo>
                    <a:pt x="1995" y="2941"/>
                    <a:pt x="2370" y="2797"/>
                    <a:pt x="2653" y="2510"/>
                  </a:cubicBezTo>
                  <a:cubicBezTo>
                    <a:pt x="3228" y="1935"/>
                    <a:pt x="3228" y="1007"/>
                    <a:pt x="2653" y="432"/>
                  </a:cubicBezTo>
                  <a:cubicBezTo>
                    <a:pt x="2370" y="144"/>
                    <a:pt x="1995" y="0"/>
                    <a:pt x="16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0"/>
            <p:cNvSpPr/>
            <p:nvPr/>
          </p:nvSpPr>
          <p:spPr>
            <a:xfrm>
              <a:off x="6322441" y="2825678"/>
              <a:ext cx="173807" cy="174320"/>
            </a:xfrm>
            <a:custGeom>
              <a:avLst/>
              <a:gdLst/>
              <a:ahLst/>
              <a:cxnLst/>
              <a:rect l="l" t="t" r="r" b="b"/>
              <a:pathLst>
                <a:path w="3053" h="3062" extrusionOk="0">
                  <a:moveTo>
                    <a:pt x="1532" y="121"/>
                  </a:moveTo>
                  <a:cubicBezTo>
                    <a:pt x="2311" y="121"/>
                    <a:pt x="2942" y="752"/>
                    <a:pt x="2942" y="1531"/>
                  </a:cubicBezTo>
                  <a:cubicBezTo>
                    <a:pt x="2942" y="2310"/>
                    <a:pt x="2311" y="2941"/>
                    <a:pt x="1532" y="2941"/>
                  </a:cubicBezTo>
                  <a:cubicBezTo>
                    <a:pt x="752" y="2941"/>
                    <a:pt x="112" y="2310"/>
                    <a:pt x="112" y="1531"/>
                  </a:cubicBezTo>
                  <a:cubicBezTo>
                    <a:pt x="112" y="752"/>
                    <a:pt x="752" y="121"/>
                    <a:pt x="1532" y="121"/>
                  </a:cubicBezTo>
                  <a:close/>
                  <a:moveTo>
                    <a:pt x="1532" y="0"/>
                  </a:moveTo>
                  <a:cubicBezTo>
                    <a:pt x="687" y="0"/>
                    <a:pt x="1" y="687"/>
                    <a:pt x="1" y="1531"/>
                  </a:cubicBezTo>
                  <a:cubicBezTo>
                    <a:pt x="1" y="2375"/>
                    <a:pt x="687" y="3061"/>
                    <a:pt x="1532" y="3061"/>
                  </a:cubicBezTo>
                  <a:cubicBezTo>
                    <a:pt x="2366" y="3061"/>
                    <a:pt x="3053" y="2375"/>
                    <a:pt x="3053" y="1531"/>
                  </a:cubicBezTo>
                  <a:cubicBezTo>
                    <a:pt x="3053" y="687"/>
                    <a:pt x="2366" y="0"/>
                    <a:pt x="15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0"/>
            <p:cNvSpPr/>
            <p:nvPr/>
          </p:nvSpPr>
          <p:spPr>
            <a:xfrm>
              <a:off x="6370547" y="2912780"/>
              <a:ext cx="76058" cy="38485"/>
            </a:xfrm>
            <a:custGeom>
              <a:avLst/>
              <a:gdLst/>
              <a:ahLst/>
              <a:cxnLst/>
              <a:rect l="l" t="t" r="r" b="b"/>
              <a:pathLst>
                <a:path w="1336" h="676" extrusionOk="0">
                  <a:moveTo>
                    <a:pt x="668" y="1"/>
                  </a:moveTo>
                  <a:cubicBezTo>
                    <a:pt x="297" y="1"/>
                    <a:pt x="0" y="307"/>
                    <a:pt x="0" y="669"/>
                  </a:cubicBezTo>
                  <a:cubicBezTo>
                    <a:pt x="0" y="673"/>
                    <a:pt x="334" y="676"/>
                    <a:pt x="668" y="676"/>
                  </a:cubicBezTo>
                  <a:cubicBezTo>
                    <a:pt x="1002" y="676"/>
                    <a:pt x="1336" y="673"/>
                    <a:pt x="1336" y="669"/>
                  </a:cubicBezTo>
                  <a:cubicBezTo>
                    <a:pt x="1336" y="307"/>
                    <a:pt x="1039" y="1"/>
                    <a:pt x="668" y="1"/>
                  </a:cubicBezTo>
                  <a:close/>
                </a:path>
              </a:pathLst>
            </a:custGeom>
            <a:solidFill>
              <a:srgbClr val="2AAF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0"/>
            <p:cNvSpPr/>
            <p:nvPr/>
          </p:nvSpPr>
          <p:spPr>
            <a:xfrm>
              <a:off x="6366846" y="2909649"/>
              <a:ext cx="82947" cy="44918"/>
            </a:xfrm>
            <a:custGeom>
              <a:avLst/>
              <a:gdLst/>
              <a:ahLst/>
              <a:cxnLst/>
              <a:rect l="l" t="t" r="r" b="b"/>
              <a:pathLst>
                <a:path w="1457" h="789" extrusionOk="0">
                  <a:moveTo>
                    <a:pt x="733" y="121"/>
                  </a:moveTo>
                  <a:cubicBezTo>
                    <a:pt x="1048" y="121"/>
                    <a:pt x="1308" y="362"/>
                    <a:pt x="1336" y="668"/>
                  </a:cubicBezTo>
                  <a:lnTo>
                    <a:pt x="121" y="668"/>
                  </a:lnTo>
                  <a:cubicBezTo>
                    <a:pt x="149" y="362"/>
                    <a:pt x="418" y="121"/>
                    <a:pt x="733" y="121"/>
                  </a:cubicBezTo>
                  <a:close/>
                  <a:moveTo>
                    <a:pt x="733" y="0"/>
                  </a:moveTo>
                  <a:cubicBezTo>
                    <a:pt x="334" y="0"/>
                    <a:pt x="0" y="325"/>
                    <a:pt x="0" y="733"/>
                  </a:cubicBezTo>
                  <a:cubicBezTo>
                    <a:pt x="0" y="789"/>
                    <a:pt x="0" y="789"/>
                    <a:pt x="297" y="789"/>
                  </a:cubicBezTo>
                  <a:lnTo>
                    <a:pt x="807" y="789"/>
                  </a:lnTo>
                  <a:cubicBezTo>
                    <a:pt x="1457" y="789"/>
                    <a:pt x="1457" y="789"/>
                    <a:pt x="1457" y="733"/>
                  </a:cubicBezTo>
                  <a:cubicBezTo>
                    <a:pt x="1457" y="325"/>
                    <a:pt x="1132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0"/>
            <p:cNvSpPr/>
            <p:nvPr/>
          </p:nvSpPr>
          <p:spPr>
            <a:xfrm>
              <a:off x="6386885" y="2864731"/>
              <a:ext cx="43381" cy="43381"/>
            </a:xfrm>
            <a:custGeom>
              <a:avLst/>
              <a:gdLst/>
              <a:ahLst/>
              <a:cxnLst/>
              <a:rect l="l" t="t" r="r" b="b"/>
              <a:pathLst>
                <a:path w="762" h="762" extrusionOk="0">
                  <a:moveTo>
                    <a:pt x="381" y="1"/>
                  </a:moveTo>
                  <a:cubicBezTo>
                    <a:pt x="177" y="1"/>
                    <a:pt x="1" y="168"/>
                    <a:pt x="1" y="381"/>
                  </a:cubicBezTo>
                  <a:cubicBezTo>
                    <a:pt x="1" y="585"/>
                    <a:pt x="177" y="761"/>
                    <a:pt x="381" y="761"/>
                  </a:cubicBezTo>
                  <a:cubicBezTo>
                    <a:pt x="594" y="761"/>
                    <a:pt x="761" y="585"/>
                    <a:pt x="761" y="381"/>
                  </a:cubicBezTo>
                  <a:cubicBezTo>
                    <a:pt x="761" y="168"/>
                    <a:pt x="594" y="1"/>
                    <a:pt x="381" y="1"/>
                  </a:cubicBezTo>
                  <a:close/>
                </a:path>
              </a:pathLst>
            </a:custGeom>
            <a:solidFill>
              <a:srgbClr val="2AAF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0"/>
            <p:cNvSpPr/>
            <p:nvPr/>
          </p:nvSpPr>
          <p:spPr>
            <a:xfrm>
              <a:off x="6383697" y="2861031"/>
              <a:ext cx="50269" cy="50212"/>
            </a:xfrm>
            <a:custGeom>
              <a:avLst/>
              <a:gdLst/>
              <a:ahLst/>
              <a:cxnLst/>
              <a:rect l="l" t="t" r="r" b="b"/>
              <a:pathLst>
                <a:path w="883" h="882" extrusionOk="0">
                  <a:moveTo>
                    <a:pt x="437" y="121"/>
                  </a:moveTo>
                  <a:cubicBezTo>
                    <a:pt x="613" y="121"/>
                    <a:pt x="762" y="260"/>
                    <a:pt x="762" y="437"/>
                  </a:cubicBezTo>
                  <a:cubicBezTo>
                    <a:pt x="762" y="622"/>
                    <a:pt x="613" y="761"/>
                    <a:pt x="437" y="761"/>
                  </a:cubicBezTo>
                  <a:cubicBezTo>
                    <a:pt x="261" y="761"/>
                    <a:pt x="122" y="622"/>
                    <a:pt x="122" y="437"/>
                  </a:cubicBezTo>
                  <a:cubicBezTo>
                    <a:pt x="122" y="260"/>
                    <a:pt x="261" y="121"/>
                    <a:pt x="437" y="121"/>
                  </a:cubicBezTo>
                  <a:close/>
                  <a:moveTo>
                    <a:pt x="437" y="1"/>
                  </a:moveTo>
                  <a:cubicBezTo>
                    <a:pt x="196" y="1"/>
                    <a:pt x="1" y="195"/>
                    <a:pt x="1" y="437"/>
                  </a:cubicBezTo>
                  <a:cubicBezTo>
                    <a:pt x="1" y="687"/>
                    <a:pt x="196" y="882"/>
                    <a:pt x="437" y="882"/>
                  </a:cubicBezTo>
                  <a:cubicBezTo>
                    <a:pt x="678" y="882"/>
                    <a:pt x="873" y="687"/>
                    <a:pt x="882" y="437"/>
                  </a:cubicBezTo>
                  <a:cubicBezTo>
                    <a:pt x="882" y="195"/>
                    <a:pt x="678" y="1"/>
                    <a:pt x="4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0"/>
            <p:cNvSpPr/>
            <p:nvPr/>
          </p:nvSpPr>
          <p:spPr>
            <a:xfrm>
              <a:off x="6246953" y="3037967"/>
              <a:ext cx="324843" cy="58695"/>
            </a:xfrm>
            <a:custGeom>
              <a:avLst/>
              <a:gdLst/>
              <a:ahLst/>
              <a:cxnLst/>
              <a:rect l="l" t="t" r="r" b="b"/>
              <a:pathLst>
                <a:path w="5706" h="1031" extrusionOk="0">
                  <a:moveTo>
                    <a:pt x="511" y="0"/>
                  </a:moveTo>
                  <a:cubicBezTo>
                    <a:pt x="232" y="0"/>
                    <a:pt x="0" y="232"/>
                    <a:pt x="0" y="511"/>
                  </a:cubicBezTo>
                  <a:cubicBezTo>
                    <a:pt x="0" y="798"/>
                    <a:pt x="232" y="1030"/>
                    <a:pt x="511" y="1030"/>
                  </a:cubicBezTo>
                  <a:lnTo>
                    <a:pt x="5195" y="1030"/>
                  </a:lnTo>
                  <a:cubicBezTo>
                    <a:pt x="5483" y="1030"/>
                    <a:pt x="5705" y="798"/>
                    <a:pt x="5705" y="511"/>
                  </a:cubicBezTo>
                  <a:cubicBezTo>
                    <a:pt x="5705" y="232"/>
                    <a:pt x="5474" y="0"/>
                    <a:pt x="51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0"/>
            <p:cNvSpPr/>
            <p:nvPr/>
          </p:nvSpPr>
          <p:spPr>
            <a:xfrm>
              <a:off x="6243765" y="3034779"/>
              <a:ext cx="331731" cy="65014"/>
            </a:xfrm>
            <a:custGeom>
              <a:avLst/>
              <a:gdLst/>
              <a:ahLst/>
              <a:cxnLst/>
              <a:rect l="l" t="t" r="r" b="b"/>
              <a:pathLst>
                <a:path w="5827" h="1142" extrusionOk="0">
                  <a:moveTo>
                    <a:pt x="5251" y="112"/>
                  </a:moveTo>
                  <a:cubicBezTo>
                    <a:pt x="5502" y="112"/>
                    <a:pt x="5706" y="316"/>
                    <a:pt x="5706" y="567"/>
                  </a:cubicBezTo>
                  <a:cubicBezTo>
                    <a:pt x="5706" y="817"/>
                    <a:pt x="5502" y="1021"/>
                    <a:pt x="5251" y="1021"/>
                  </a:cubicBezTo>
                  <a:lnTo>
                    <a:pt x="567" y="1021"/>
                  </a:lnTo>
                  <a:cubicBezTo>
                    <a:pt x="316" y="1021"/>
                    <a:pt x="112" y="817"/>
                    <a:pt x="112" y="567"/>
                  </a:cubicBezTo>
                  <a:cubicBezTo>
                    <a:pt x="112" y="316"/>
                    <a:pt x="316" y="112"/>
                    <a:pt x="567" y="112"/>
                  </a:cubicBezTo>
                  <a:close/>
                  <a:moveTo>
                    <a:pt x="567" y="1"/>
                  </a:moveTo>
                  <a:cubicBezTo>
                    <a:pt x="251" y="1"/>
                    <a:pt x="1" y="251"/>
                    <a:pt x="1" y="567"/>
                  </a:cubicBezTo>
                  <a:cubicBezTo>
                    <a:pt x="1" y="882"/>
                    <a:pt x="251" y="1142"/>
                    <a:pt x="567" y="1142"/>
                  </a:cubicBezTo>
                  <a:lnTo>
                    <a:pt x="5251" y="1142"/>
                  </a:lnTo>
                  <a:cubicBezTo>
                    <a:pt x="5567" y="1142"/>
                    <a:pt x="5826" y="882"/>
                    <a:pt x="5826" y="567"/>
                  </a:cubicBezTo>
                  <a:cubicBezTo>
                    <a:pt x="5826" y="251"/>
                    <a:pt x="5567" y="1"/>
                    <a:pt x="52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0"/>
            <p:cNvSpPr/>
            <p:nvPr/>
          </p:nvSpPr>
          <p:spPr>
            <a:xfrm>
              <a:off x="6246953" y="3133038"/>
              <a:ext cx="324843" cy="58638"/>
            </a:xfrm>
            <a:custGeom>
              <a:avLst/>
              <a:gdLst/>
              <a:ahLst/>
              <a:cxnLst/>
              <a:rect l="l" t="t" r="r" b="b"/>
              <a:pathLst>
                <a:path w="5706" h="1030" extrusionOk="0">
                  <a:moveTo>
                    <a:pt x="511" y="0"/>
                  </a:moveTo>
                  <a:cubicBezTo>
                    <a:pt x="232" y="0"/>
                    <a:pt x="0" y="232"/>
                    <a:pt x="0" y="520"/>
                  </a:cubicBezTo>
                  <a:cubicBezTo>
                    <a:pt x="0" y="807"/>
                    <a:pt x="232" y="1030"/>
                    <a:pt x="511" y="1030"/>
                  </a:cubicBezTo>
                  <a:lnTo>
                    <a:pt x="5195" y="1030"/>
                  </a:lnTo>
                  <a:cubicBezTo>
                    <a:pt x="5483" y="1030"/>
                    <a:pt x="5705" y="807"/>
                    <a:pt x="5705" y="520"/>
                  </a:cubicBezTo>
                  <a:cubicBezTo>
                    <a:pt x="5705" y="232"/>
                    <a:pt x="5474" y="0"/>
                    <a:pt x="51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0"/>
            <p:cNvSpPr/>
            <p:nvPr/>
          </p:nvSpPr>
          <p:spPr>
            <a:xfrm>
              <a:off x="6243765" y="3129850"/>
              <a:ext cx="331731" cy="65526"/>
            </a:xfrm>
            <a:custGeom>
              <a:avLst/>
              <a:gdLst/>
              <a:ahLst/>
              <a:cxnLst/>
              <a:rect l="l" t="t" r="r" b="b"/>
              <a:pathLst>
                <a:path w="5827" h="1151" extrusionOk="0">
                  <a:moveTo>
                    <a:pt x="5251" y="121"/>
                  </a:moveTo>
                  <a:cubicBezTo>
                    <a:pt x="5502" y="121"/>
                    <a:pt x="5706" y="325"/>
                    <a:pt x="5706" y="576"/>
                  </a:cubicBezTo>
                  <a:cubicBezTo>
                    <a:pt x="5706" y="826"/>
                    <a:pt x="5502" y="1030"/>
                    <a:pt x="5251" y="1030"/>
                  </a:cubicBezTo>
                  <a:lnTo>
                    <a:pt x="567" y="1030"/>
                  </a:lnTo>
                  <a:cubicBezTo>
                    <a:pt x="316" y="1030"/>
                    <a:pt x="112" y="826"/>
                    <a:pt x="112" y="576"/>
                  </a:cubicBezTo>
                  <a:cubicBezTo>
                    <a:pt x="112" y="325"/>
                    <a:pt x="316" y="121"/>
                    <a:pt x="567" y="121"/>
                  </a:cubicBezTo>
                  <a:close/>
                  <a:moveTo>
                    <a:pt x="567" y="0"/>
                  </a:moveTo>
                  <a:cubicBezTo>
                    <a:pt x="251" y="0"/>
                    <a:pt x="1" y="260"/>
                    <a:pt x="1" y="576"/>
                  </a:cubicBezTo>
                  <a:cubicBezTo>
                    <a:pt x="1" y="891"/>
                    <a:pt x="251" y="1151"/>
                    <a:pt x="567" y="1151"/>
                  </a:cubicBezTo>
                  <a:lnTo>
                    <a:pt x="5251" y="1151"/>
                  </a:lnTo>
                  <a:cubicBezTo>
                    <a:pt x="5567" y="1151"/>
                    <a:pt x="5826" y="891"/>
                    <a:pt x="5826" y="576"/>
                  </a:cubicBezTo>
                  <a:cubicBezTo>
                    <a:pt x="5826" y="260"/>
                    <a:pt x="5567" y="0"/>
                    <a:pt x="5251" y="0"/>
                  </a:cubicBezTo>
                  <a:close/>
                </a:path>
              </a:pathLst>
            </a:custGeom>
            <a:solidFill>
              <a:srgbClr val="0100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0"/>
            <p:cNvSpPr/>
            <p:nvPr/>
          </p:nvSpPr>
          <p:spPr>
            <a:xfrm>
              <a:off x="6362576" y="3211714"/>
              <a:ext cx="93536" cy="10589"/>
            </a:xfrm>
            <a:custGeom>
              <a:avLst/>
              <a:gdLst/>
              <a:ahLst/>
              <a:cxnLst/>
              <a:rect l="l" t="t" r="r" b="b"/>
              <a:pathLst>
                <a:path w="1643" h="186" extrusionOk="0">
                  <a:moveTo>
                    <a:pt x="94" y="0"/>
                  </a:moveTo>
                  <a:cubicBezTo>
                    <a:pt x="38" y="0"/>
                    <a:pt x="1" y="37"/>
                    <a:pt x="1" y="84"/>
                  </a:cubicBezTo>
                  <a:lnTo>
                    <a:pt x="1" y="93"/>
                  </a:lnTo>
                  <a:cubicBezTo>
                    <a:pt x="1" y="149"/>
                    <a:pt x="38" y="186"/>
                    <a:pt x="94" y="186"/>
                  </a:cubicBezTo>
                  <a:lnTo>
                    <a:pt x="1550" y="186"/>
                  </a:lnTo>
                  <a:cubicBezTo>
                    <a:pt x="1606" y="186"/>
                    <a:pt x="1643" y="149"/>
                    <a:pt x="1643" y="93"/>
                  </a:cubicBezTo>
                  <a:lnTo>
                    <a:pt x="1643" y="84"/>
                  </a:lnTo>
                  <a:cubicBezTo>
                    <a:pt x="1643" y="37"/>
                    <a:pt x="1606" y="0"/>
                    <a:pt x="15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0"/>
            <p:cNvSpPr/>
            <p:nvPr/>
          </p:nvSpPr>
          <p:spPr>
            <a:xfrm>
              <a:off x="6608682" y="2809681"/>
              <a:ext cx="39680" cy="38769"/>
            </a:xfrm>
            <a:custGeom>
              <a:avLst/>
              <a:gdLst/>
              <a:ahLst/>
              <a:cxnLst/>
              <a:rect l="l" t="t" r="r" b="b"/>
              <a:pathLst>
                <a:path w="697" h="681" extrusionOk="0">
                  <a:moveTo>
                    <a:pt x="631" y="0"/>
                  </a:moveTo>
                  <a:cubicBezTo>
                    <a:pt x="615" y="0"/>
                    <a:pt x="599" y="7"/>
                    <a:pt x="585" y="21"/>
                  </a:cubicBezTo>
                  <a:lnTo>
                    <a:pt x="29" y="578"/>
                  </a:lnTo>
                  <a:cubicBezTo>
                    <a:pt x="1" y="597"/>
                    <a:pt x="1" y="634"/>
                    <a:pt x="29" y="661"/>
                  </a:cubicBezTo>
                  <a:cubicBezTo>
                    <a:pt x="38" y="671"/>
                    <a:pt x="57" y="680"/>
                    <a:pt x="66" y="680"/>
                  </a:cubicBezTo>
                  <a:cubicBezTo>
                    <a:pt x="84" y="680"/>
                    <a:pt x="94" y="671"/>
                    <a:pt x="112" y="661"/>
                  </a:cubicBezTo>
                  <a:lnTo>
                    <a:pt x="669" y="96"/>
                  </a:lnTo>
                  <a:cubicBezTo>
                    <a:pt x="697" y="77"/>
                    <a:pt x="697" y="40"/>
                    <a:pt x="669" y="21"/>
                  </a:cubicBezTo>
                  <a:cubicBezTo>
                    <a:pt x="659" y="7"/>
                    <a:pt x="646" y="0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0"/>
            <p:cNvSpPr/>
            <p:nvPr/>
          </p:nvSpPr>
          <p:spPr>
            <a:xfrm>
              <a:off x="6608682" y="2809681"/>
              <a:ext cx="39680" cy="38769"/>
            </a:xfrm>
            <a:custGeom>
              <a:avLst/>
              <a:gdLst/>
              <a:ahLst/>
              <a:cxnLst/>
              <a:rect l="l" t="t" r="r" b="b"/>
              <a:pathLst>
                <a:path w="697" h="681" extrusionOk="0">
                  <a:moveTo>
                    <a:pt x="67" y="0"/>
                  </a:moveTo>
                  <a:cubicBezTo>
                    <a:pt x="52" y="0"/>
                    <a:pt x="38" y="7"/>
                    <a:pt x="29" y="21"/>
                  </a:cubicBezTo>
                  <a:cubicBezTo>
                    <a:pt x="1" y="40"/>
                    <a:pt x="1" y="77"/>
                    <a:pt x="29" y="96"/>
                  </a:cubicBezTo>
                  <a:lnTo>
                    <a:pt x="585" y="661"/>
                  </a:lnTo>
                  <a:cubicBezTo>
                    <a:pt x="595" y="671"/>
                    <a:pt x="613" y="680"/>
                    <a:pt x="632" y="680"/>
                  </a:cubicBezTo>
                  <a:cubicBezTo>
                    <a:pt x="641" y="680"/>
                    <a:pt x="659" y="671"/>
                    <a:pt x="669" y="661"/>
                  </a:cubicBezTo>
                  <a:cubicBezTo>
                    <a:pt x="697" y="634"/>
                    <a:pt x="697" y="597"/>
                    <a:pt x="669" y="578"/>
                  </a:cubicBezTo>
                  <a:lnTo>
                    <a:pt x="112" y="21"/>
                  </a:lnTo>
                  <a:cubicBezTo>
                    <a:pt x="98" y="7"/>
                    <a:pt x="82" y="0"/>
                    <a:pt x="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0"/>
            <p:cNvSpPr/>
            <p:nvPr/>
          </p:nvSpPr>
          <p:spPr>
            <a:xfrm>
              <a:off x="6131273" y="3328419"/>
              <a:ext cx="460564" cy="268880"/>
            </a:xfrm>
            <a:custGeom>
              <a:avLst/>
              <a:gdLst/>
              <a:ahLst/>
              <a:cxnLst/>
              <a:rect l="l" t="t" r="r" b="b"/>
              <a:pathLst>
                <a:path w="8090" h="4723" extrusionOk="0">
                  <a:moveTo>
                    <a:pt x="474" y="0"/>
                  </a:moveTo>
                  <a:cubicBezTo>
                    <a:pt x="214" y="0"/>
                    <a:pt x="1" y="214"/>
                    <a:pt x="1" y="474"/>
                  </a:cubicBezTo>
                  <a:lnTo>
                    <a:pt x="1" y="4249"/>
                  </a:lnTo>
                  <a:cubicBezTo>
                    <a:pt x="1" y="4509"/>
                    <a:pt x="214" y="4722"/>
                    <a:pt x="474" y="4722"/>
                  </a:cubicBezTo>
                  <a:lnTo>
                    <a:pt x="7617" y="4722"/>
                  </a:lnTo>
                  <a:cubicBezTo>
                    <a:pt x="7877" y="4722"/>
                    <a:pt x="8090" y="4509"/>
                    <a:pt x="8090" y="4249"/>
                  </a:cubicBezTo>
                  <a:lnTo>
                    <a:pt x="8090" y="474"/>
                  </a:lnTo>
                  <a:cubicBezTo>
                    <a:pt x="8090" y="214"/>
                    <a:pt x="7877" y="0"/>
                    <a:pt x="76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0"/>
            <p:cNvSpPr/>
            <p:nvPr/>
          </p:nvSpPr>
          <p:spPr>
            <a:xfrm>
              <a:off x="6466643" y="3355346"/>
              <a:ext cx="71903" cy="201248"/>
            </a:xfrm>
            <a:custGeom>
              <a:avLst/>
              <a:gdLst/>
              <a:ahLst/>
              <a:cxnLst/>
              <a:rect l="l" t="t" r="r" b="b"/>
              <a:pathLst>
                <a:path w="1263" h="3535" extrusionOk="0">
                  <a:moveTo>
                    <a:pt x="0" y="1"/>
                  </a:moveTo>
                  <a:lnTo>
                    <a:pt x="0" y="3535"/>
                  </a:lnTo>
                  <a:lnTo>
                    <a:pt x="1262" y="3535"/>
                  </a:lnTo>
                  <a:lnTo>
                    <a:pt x="12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0"/>
            <p:cNvSpPr/>
            <p:nvPr/>
          </p:nvSpPr>
          <p:spPr>
            <a:xfrm>
              <a:off x="6463455" y="3352158"/>
              <a:ext cx="78222" cy="208136"/>
            </a:xfrm>
            <a:custGeom>
              <a:avLst/>
              <a:gdLst/>
              <a:ahLst/>
              <a:cxnLst/>
              <a:rect l="l" t="t" r="r" b="b"/>
              <a:pathLst>
                <a:path w="1374" h="3656" extrusionOk="0">
                  <a:moveTo>
                    <a:pt x="1262" y="112"/>
                  </a:moveTo>
                  <a:lnTo>
                    <a:pt x="1262" y="3535"/>
                  </a:lnTo>
                  <a:lnTo>
                    <a:pt x="121" y="3535"/>
                  </a:lnTo>
                  <a:lnTo>
                    <a:pt x="121" y="112"/>
                  </a:lnTo>
                  <a:close/>
                  <a:moveTo>
                    <a:pt x="66" y="1"/>
                  </a:moveTo>
                  <a:cubicBezTo>
                    <a:pt x="29" y="1"/>
                    <a:pt x="1" y="29"/>
                    <a:pt x="1" y="57"/>
                  </a:cubicBezTo>
                  <a:lnTo>
                    <a:pt x="1" y="3591"/>
                  </a:lnTo>
                  <a:cubicBezTo>
                    <a:pt x="1" y="3628"/>
                    <a:pt x="29" y="3656"/>
                    <a:pt x="66" y="3656"/>
                  </a:cubicBezTo>
                  <a:lnTo>
                    <a:pt x="1318" y="3656"/>
                  </a:lnTo>
                  <a:cubicBezTo>
                    <a:pt x="1355" y="3656"/>
                    <a:pt x="1374" y="3628"/>
                    <a:pt x="1374" y="3591"/>
                  </a:cubicBezTo>
                  <a:lnTo>
                    <a:pt x="1374" y="57"/>
                  </a:lnTo>
                  <a:cubicBezTo>
                    <a:pt x="1374" y="29"/>
                    <a:pt x="1355" y="1"/>
                    <a:pt x="1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0"/>
            <p:cNvSpPr/>
            <p:nvPr/>
          </p:nvSpPr>
          <p:spPr>
            <a:xfrm>
              <a:off x="6365252" y="3443017"/>
              <a:ext cx="71846" cy="113575"/>
            </a:xfrm>
            <a:custGeom>
              <a:avLst/>
              <a:gdLst/>
              <a:ahLst/>
              <a:cxnLst/>
              <a:rect l="l" t="t" r="r" b="b"/>
              <a:pathLst>
                <a:path w="1262" h="1995" extrusionOk="0">
                  <a:moveTo>
                    <a:pt x="0" y="1"/>
                  </a:moveTo>
                  <a:lnTo>
                    <a:pt x="0" y="1995"/>
                  </a:lnTo>
                  <a:lnTo>
                    <a:pt x="1262" y="1995"/>
                  </a:lnTo>
                  <a:lnTo>
                    <a:pt x="12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0"/>
            <p:cNvSpPr/>
            <p:nvPr/>
          </p:nvSpPr>
          <p:spPr>
            <a:xfrm>
              <a:off x="6362064" y="3439829"/>
              <a:ext cx="78222" cy="120464"/>
            </a:xfrm>
            <a:custGeom>
              <a:avLst/>
              <a:gdLst/>
              <a:ahLst/>
              <a:cxnLst/>
              <a:rect l="l" t="t" r="r" b="b"/>
              <a:pathLst>
                <a:path w="1374" h="2116" extrusionOk="0">
                  <a:moveTo>
                    <a:pt x="1262" y="112"/>
                  </a:moveTo>
                  <a:lnTo>
                    <a:pt x="1262" y="1995"/>
                  </a:lnTo>
                  <a:lnTo>
                    <a:pt x="121" y="1995"/>
                  </a:lnTo>
                  <a:lnTo>
                    <a:pt x="121" y="112"/>
                  </a:lnTo>
                  <a:close/>
                  <a:moveTo>
                    <a:pt x="56" y="1"/>
                  </a:moveTo>
                  <a:cubicBezTo>
                    <a:pt x="28" y="1"/>
                    <a:pt x="1" y="19"/>
                    <a:pt x="1" y="57"/>
                  </a:cubicBezTo>
                  <a:lnTo>
                    <a:pt x="1" y="2051"/>
                  </a:lnTo>
                  <a:cubicBezTo>
                    <a:pt x="1" y="2088"/>
                    <a:pt x="28" y="2116"/>
                    <a:pt x="56" y="2116"/>
                  </a:cubicBezTo>
                  <a:lnTo>
                    <a:pt x="1318" y="2116"/>
                  </a:lnTo>
                  <a:cubicBezTo>
                    <a:pt x="1355" y="2116"/>
                    <a:pt x="1374" y="2088"/>
                    <a:pt x="1374" y="2051"/>
                  </a:cubicBezTo>
                  <a:lnTo>
                    <a:pt x="1374" y="57"/>
                  </a:lnTo>
                  <a:cubicBezTo>
                    <a:pt x="1374" y="19"/>
                    <a:pt x="1355" y="1"/>
                    <a:pt x="1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0"/>
            <p:cNvSpPr/>
            <p:nvPr/>
          </p:nvSpPr>
          <p:spPr>
            <a:xfrm>
              <a:off x="6461861" y="3355346"/>
              <a:ext cx="71390" cy="194416"/>
            </a:xfrm>
            <a:custGeom>
              <a:avLst/>
              <a:gdLst/>
              <a:ahLst/>
              <a:cxnLst/>
              <a:rect l="l" t="t" r="r" b="b"/>
              <a:pathLst>
                <a:path w="1254" h="3415" extrusionOk="0">
                  <a:moveTo>
                    <a:pt x="1" y="1"/>
                  </a:moveTo>
                  <a:lnTo>
                    <a:pt x="1" y="3414"/>
                  </a:lnTo>
                  <a:lnTo>
                    <a:pt x="1253" y="3414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0"/>
            <p:cNvSpPr/>
            <p:nvPr/>
          </p:nvSpPr>
          <p:spPr>
            <a:xfrm>
              <a:off x="6458161" y="3352158"/>
              <a:ext cx="78791" cy="200792"/>
            </a:xfrm>
            <a:custGeom>
              <a:avLst/>
              <a:gdLst/>
              <a:ahLst/>
              <a:cxnLst/>
              <a:rect l="l" t="t" r="r" b="b"/>
              <a:pathLst>
                <a:path w="1384" h="3527" extrusionOk="0">
                  <a:moveTo>
                    <a:pt x="1263" y="112"/>
                  </a:moveTo>
                  <a:lnTo>
                    <a:pt x="1263" y="3405"/>
                  </a:lnTo>
                  <a:lnTo>
                    <a:pt x="122" y="3405"/>
                  </a:lnTo>
                  <a:lnTo>
                    <a:pt x="122" y="112"/>
                  </a:lnTo>
                  <a:close/>
                  <a:moveTo>
                    <a:pt x="1" y="1"/>
                  </a:moveTo>
                  <a:lnTo>
                    <a:pt x="1" y="3526"/>
                  </a:lnTo>
                  <a:lnTo>
                    <a:pt x="1383" y="3526"/>
                  </a:lnTo>
                  <a:lnTo>
                    <a:pt x="13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0"/>
            <p:cNvSpPr/>
            <p:nvPr/>
          </p:nvSpPr>
          <p:spPr>
            <a:xfrm>
              <a:off x="6359958" y="3443017"/>
              <a:ext cx="71903" cy="106744"/>
            </a:xfrm>
            <a:custGeom>
              <a:avLst/>
              <a:gdLst/>
              <a:ahLst/>
              <a:cxnLst/>
              <a:rect l="l" t="t" r="r" b="b"/>
              <a:pathLst>
                <a:path w="1263" h="1875" extrusionOk="0">
                  <a:moveTo>
                    <a:pt x="1" y="1"/>
                  </a:moveTo>
                  <a:lnTo>
                    <a:pt x="1" y="1874"/>
                  </a:lnTo>
                  <a:lnTo>
                    <a:pt x="1262" y="1874"/>
                  </a:lnTo>
                  <a:lnTo>
                    <a:pt x="12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0"/>
            <p:cNvSpPr/>
            <p:nvPr/>
          </p:nvSpPr>
          <p:spPr>
            <a:xfrm>
              <a:off x="6356770" y="3439829"/>
              <a:ext cx="78222" cy="113120"/>
            </a:xfrm>
            <a:custGeom>
              <a:avLst/>
              <a:gdLst/>
              <a:ahLst/>
              <a:cxnLst/>
              <a:rect l="l" t="t" r="r" b="b"/>
              <a:pathLst>
                <a:path w="1374" h="1987" extrusionOk="0">
                  <a:moveTo>
                    <a:pt x="1262" y="112"/>
                  </a:moveTo>
                  <a:lnTo>
                    <a:pt x="1262" y="1865"/>
                  </a:lnTo>
                  <a:lnTo>
                    <a:pt x="121" y="1865"/>
                  </a:lnTo>
                  <a:lnTo>
                    <a:pt x="121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1930"/>
                  </a:lnTo>
                  <a:cubicBezTo>
                    <a:pt x="1" y="1958"/>
                    <a:pt x="29" y="1986"/>
                    <a:pt x="57" y="1986"/>
                  </a:cubicBezTo>
                  <a:lnTo>
                    <a:pt x="1318" y="1986"/>
                  </a:lnTo>
                  <a:cubicBezTo>
                    <a:pt x="1355" y="1986"/>
                    <a:pt x="1374" y="1958"/>
                    <a:pt x="1374" y="1930"/>
                  </a:cubicBezTo>
                  <a:lnTo>
                    <a:pt x="1374" y="57"/>
                  </a:lnTo>
                  <a:cubicBezTo>
                    <a:pt x="1374" y="19"/>
                    <a:pt x="1355" y="1"/>
                    <a:pt x="1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0"/>
            <p:cNvSpPr/>
            <p:nvPr/>
          </p:nvSpPr>
          <p:spPr>
            <a:xfrm>
              <a:off x="6263292" y="3494765"/>
              <a:ext cx="71903" cy="62395"/>
            </a:xfrm>
            <a:custGeom>
              <a:avLst/>
              <a:gdLst/>
              <a:ahLst/>
              <a:cxnLst/>
              <a:rect l="l" t="t" r="r" b="b"/>
              <a:pathLst>
                <a:path w="1263" h="1096" extrusionOk="0">
                  <a:moveTo>
                    <a:pt x="1" y="1"/>
                  </a:moveTo>
                  <a:lnTo>
                    <a:pt x="1" y="1095"/>
                  </a:lnTo>
                  <a:lnTo>
                    <a:pt x="1263" y="1095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0"/>
            <p:cNvSpPr/>
            <p:nvPr/>
          </p:nvSpPr>
          <p:spPr>
            <a:xfrm>
              <a:off x="6260161" y="3491577"/>
              <a:ext cx="78222" cy="68715"/>
            </a:xfrm>
            <a:custGeom>
              <a:avLst/>
              <a:gdLst/>
              <a:ahLst/>
              <a:cxnLst/>
              <a:rect l="l" t="t" r="r" b="b"/>
              <a:pathLst>
                <a:path w="1374" h="1207" extrusionOk="0">
                  <a:moveTo>
                    <a:pt x="1253" y="122"/>
                  </a:moveTo>
                  <a:lnTo>
                    <a:pt x="1253" y="1096"/>
                  </a:lnTo>
                  <a:lnTo>
                    <a:pt x="112" y="1096"/>
                  </a:lnTo>
                  <a:lnTo>
                    <a:pt x="112" y="122"/>
                  </a:lnTo>
                  <a:close/>
                  <a:moveTo>
                    <a:pt x="56" y="1"/>
                  </a:moveTo>
                  <a:cubicBezTo>
                    <a:pt x="19" y="1"/>
                    <a:pt x="0" y="29"/>
                    <a:pt x="0" y="57"/>
                  </a:cubicBezTo>
                  <a:lnTo>
                    <a:pt x="0" y="1151"/>
                  </a:lnTo>
                  <a:cubicBezTo>
                    <a:pt x="0" y="1188"/>
                    <a:pt x="19" y="1207"/>
                    <a:pt x="56" y="1207"/>
                  </a:cubicBezTo>
                  <a:lnTo>
                    <a:pt x="1318" y="1207"/>
                  </a:lnTo>
                  <a:cubicBezTo>
                    <a:pt x="1345" y="1207"/>
                    <a:pt x="1373" y="1188"/>
                    <a:pt x="1373" y="1151"/>
                  </a:cubicBezTo>
                  <a:lnTo>
                    <a:pt x="1373" y="57"/>
                  </a:lnTo>
                  <a:cubicBezTo>
                    <a:pt x="1373" y="29"/>
                    <a:pt x="1345" y="1"/>
                    <a:pt x="1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0"/>
            <p:cNvSpPr/>
            <p:nvPr/>
          </p:nvSpPr>
          <p:spPr>
            <a:xfrm>
              <a:off x="6258054" y="3494765"/>
              <a:ext cx="71846" cy="58182"/>
            </a:xfrm>
            <a:custGeom>
              <a:avLst/>
              <a:gdLst/>
              <a:ahLst/>
              <a:cxnLst/>
              <a:rect l="l" t="t" r="r" b="b"/>
              <a:pathLst>
                <a:path w="1262" h="1022" extrusionOk="0">
                  <a:moveTo>
                    <a:pt x="0" y="1"/>
                  </a:moveTo>
                  <a:lnTo>
                    <a:pt x="0" y="1021"/>
                  </a:lnTo>
                  <a:lnTo>
                    <a:pt x="1262" y="1021"/>
                  </a:lnTo>
                  <a:lnTo>
                    <a:pt x="126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0"/>
            <p:cNvSpPr/>
            <p:nvPr/>
          </p:nvSpPr>
          <p:spPr>
            <a:xfrm>
              <a:off x="6254866" y="3491577"/>
              <a:ext cx="78222" cy="64502"/>
            </a:xfrm>
            <a:custGeom>
              <a:avLst/>
              <a:gdLst/>
              <a:ahLst/>
              <a:cxnLst/>
              <a:rect l="l" t="t" r="r" b="b"/>
              <a:pathLst>
                <a:path w="1374" h="1133" extrusionOk="0">
                  <a:moveTo>
                    <a:pt x="1253" y="122"/>
                  </a:moveTo>
                  <a:lnTo>
                    <a:pt x="1253" y="1021"/>
                  </a:lnTo>
                  <a:lnTo>
                    <a:pt x="112" y="1021"/>
                  </a:lnTo>
                  <a:lnTo>
                    <a:pt x="112" y="122"/>
                  </a:lnTo>
                  <a:close/>
                  <a:moveTo>
                    <a:pt x="0" y="1"/>
                  </a:moveTo>
                  <a:lnTo>
                    <a:pt x="0" y="1133"/>
                  </a:lnTo>
                  <a:lnTo>
                    <a:pt x="1373" y="1133"/>
                  </a:lnTo>
                  <a:lnTo>
                    <a:pt x="13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0"/>
            <p:cNvSpPr/>
            <p:nvPr/>
          </p:nvSpPr>
          <p:spPr>
            <a:xfrm>
              <a:off x="6166113" y="3528069"/>
              <a:ext cx="71903" cy="29091"/>
            </a:xfrm>
            <a:custGeom>
              <a:avLst/>
              <a:gdLst/>
              <a:ahLst/>
              <a:cxnLst/>
              <a:rect l="l" t="t" r="r" b="b"/>
              <a:pathLst>
                <a:path w="1263" h="511" extrusionOk="0">
                  <a:moveTo>
                    <a:pt x="1" y="0"/>
                  </a:moveTo>
                  <a:lnTo>
                    <a:pt x="1" y="510"/>
                  </a:lnTo>
                  <a:lnTo>
                    <a:pt x="1263" y="510"/>
                  </a:lnTo>
                  <a:lnTo>
                    <a:pt x="12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0"/>
            <p:cNvSpPr/>
            <p:nvPr/>
          </p:nvSpPr>
          <p:spPr>
            <a:xfrm>
              <a:off x="6162470" y="3524369"/>
              <a:ext cx="78734" cy="35923"/>
            </a:xfrm>
            <a:custGeom>
              <a:avLst/>
              <a:gdLst/>
              <a:ahLst/>
              <a:cxnLst/>
              <a:rect l="l" t="t" r="r" b="b"/>
              <a:pathLst>
                <a:path w="1383" h="631" extrusionOk="0">
                  <a:moveTo>
                    <a:pt x="1262" y="121"/>
                  </a:moveTo>
                  <a:lnTo>
                    <a:pt x="1262" y="520"/>
                  </a:lnTo>
                  <a:lnTo>
                    <a:pt x="121" y="520"/>
                  </a:lnTo>
                  <a:lnTo>
                    <a:pt x="121" y="121"/>
                  </a:lnTo>
                  <a:close/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lnTo>
                    <a:pt x="0" y="575"/>
                  </a:lnTo>
                  <a:cubicBezTo>
                    <a:pt x="0" y="612"/>
                    <a:pt x="28" y="631"/>
                    <a:pt x="65" y="631"/>
                  </a:cubicBezTo>
                  <a:lnTo>
                    <a:pt x="1327" y="631"/>
                  </a:lnTo>
                  <a:cubicBezTo>
                    <a:pt x="1354" y="631"/>
                    <a:pt x="1382" y="612"/>
                    <a:pt x="1382" y="575"/>
                  </a:cubicBezTo>
                  <a:lnTo>
                    <a:pt x="1382" y="65"/>
                  </a:lnTo>
                  <a:cubicBezTo>
                    <a:pt x="1382" y="28"/>
                    <a:pt x="1354" y="0"/>
                    <a:pt x="13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0"/>
            <p:cNvSpPr/>
            <p:nvPr/>
          </p:nvSpPr>
          <p:spPr>
            <a:xfrm>
              <a:off x="6160876" y="3528069"/>
              <a:ext cx="71846" cy="26985"/>
            </a:xfrm>
            <a:custGeom>
              <a:avLst/>
              <a:gdLst/>
              <a:ahLst/>
              <a:cxnLst/>
              <a:rect l="l" t="t" r="r" b="b"/>
              <a:pathLst>
                <a:path w="1262" h="474" extrusionOk="0">
                  <a:moveTo>
                    <a:pt x="0" y="0"/>
                  </a:moveTo>
                  <a:lnTo>
                    <a:pt x="0" y="473"/>
                  </a:lnTo>
                  <a:lnTo>
                    <a:pt x="1262" y="473"/>
                  </a:lnTo>
                  <a:lnTo>
                    <a:pt x="12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0"/>
            <p:cNvSpPr/>
            <p:nvPr/>
          </p:nvSpPr>
          <p:spPr>
            <a:xfrm>
              <a:off x="6157176" y="3524369"/>
              <a:ext cx="78734" cy="34386"/>
            </a:xfrm>
            <a:custGeom>
              <a:avLst/>
              <a:gdLst/>
              <a:ahLst/>
              <a:cxnLst/>
              <a:rect l="l" t="t" r="r" b="b"/>
              <a:pathLst>
                <a:path w="1383" h="604" extrusionOk="0">
                  <a:moveTo>
                    <a:pt x="1262" y="121"/>
                  </a:moveTo>
                  <a:lnTo>
                    <a:pt x="1262" y="482"/>
                  </a:lnTo>
                  <a:lnTo>
                    <a:pt x="121" y="482"/>
                  </a:lnTo>
                  <a:lnTo>
                    <a:pt x="121" y="121"/>
                  </a:lnTo>
                  <a:close/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lnTo>
                    <a:pt x="0" y="538"/>
                  </a:lnTo>
                  <a:cubicBezTo>
                    <a:pt x="0" y="575"/>
                    <a:pt x="28" y="603"/>
                    <a:pt x="65" y="603"/>
                  </a:cubicBezTo>
                  <a:lnTo>
                    <a:pt x="1327" y="603"/>
                  </a:lnTo>
                  <a:cubicBezTo>
                    <a:pt x="1355" y="603"/>
                    <a:pt x="1382" y="575"/>
                    <a:pt x="1382" y="538"/>
                  </a:cubicBezTo>
                  <a:lnTo>
                    <a:pt x="1382" y="65"/>
                  </a:lnTo>
                  <a:cubicBezTo>
                    <a:pt x="1382" y="28"/>
                    <a:pt x="1355" y="0"/>
                    <a:pt x="13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0"/>
            <p:cNvSpPr/>
            <p:nvPr/>
          </p:nvSpPr>
          <p:spPr>
            <a:xfrm>
              <a:off x="6176190" y="3382729"/>
              <a:ext cx="163731" cy="111184"/>
            </a:xfrm>
            <a:custGeom>
              <a:avLst/>
              <a:gdLst/>
              <a:ahLst/>
              <a:cxnLst/>
              <a:rect l="l" t="t" r="r" b="b"/>
              <a:pathLst>
                <a:path w="2876" h="1953" extrusionOk="0">
                  <a:moveTo>
                    <a:pt x="2653" y="1"/>
                  </a:moveTo>
                  <a:cubicBezTo>
                    <a:pt x="2594" y="1"/>
                    <a:pt x="2535" y="30"/>
                    <a:pt x="2496" y="85"/>
                  </a:cubicBezTo>
                  <a:lnTo>
                    <a:pt x="2486" y="85"/>
                  </a:lnTo>
                  <a:cubicBezTo>
                    <a:pt x="2338" y="290"/>
                    <a:pt x="2180" y="494"/>
                    <a:pt x="1995" y="661"/>
                  </a:cubicBezTo>
                  <a:cubicBezTo>
                    <a:pt x="1818" y="837"/>
                    <a:pt x="1624" y="1004"/>
                    <a:pt x="1410" y="1152"/>
                  </a:cubicBezTo>
                  <a:cubicBezTo>
                    <a:pt x="1197" y="1301"/>
                    <a:pt x="974" y="1440"/>
                    <a:pt x="742" y="1560"/>
                  </a:cubicBezTo>
                  <a:cubicBezTo>
                    <a:pt x="510" y="1681"/>
                    <a:pt x="279" y="1783"/>
                    <a:pt x="28" y="1876"/>
                  </a:cubicBezTo>
                  <a:cubicBezTo>
                    <a:pt x="10" y="1885"/>
                    <a:pt x="0" y="1904"/>
                    <a:pt x="0" y="1922"/>
                  </a:cubicBezTo>
                  <a:cubicBezTo>
                    <a:pt x="8" y="1937"/>
                    <a:pt x="22" y="1953"/>
                    <a:pt x="36" y="1953"/>
                  </a:cubicBezTo>
                  <a:cubicBezTo>
                    <a:pt x="40" y="1953"/>
                    <a:pt x="43" y="1952"/>
                    <a:pt x="47" y="1950"/>
                  </a:cubicBezTo>
                  <a:cubicBezTo>
                    <a:pt x="316" y="1885"/>
                    <a:pt x="566" y="1802"/>
                    <a:pt x="807" y="1700"/>
                  </a:cubicBezTo>
                  <a:cubicBezTo>
                    <a:pt x="1058" y="1598"/>
                    <a:pt x="1299" y="1486"/>
                    <a:pt x="1531" y="1347"/>
                  </a:cubicBezTo>
                  <a:cubicBezTo>
                    <a:pt x="1772" y="1217"/>
                    <a:pt x="1995" y="1069"/>
                    <a:pt x="2208" y="902"/>
                  </a:cubicBezTo>
                  <a:cubicBezTo>
                    <a:pt x="2421" y="735"/>
                    <a:pt x="2616" y="531"/>
                    <a:pt x="2802" y="327"/>
                  </a:cubicBezTo>
                  <a:cubicBezTo>
                    <a:pt x="2802" y="317"/>
                    <a:pt x="2802" y="317"/>
                    <a:pt x="2811" y="308"/>
                  </a:cubicBezTo>
                  <a:cubicBezTo>
                    <a:pt x="2876" y="225"/>
                    <a:pt x="2857" y="104"/>
                    <a:pt x="2765" y="39"/>
                  </a:cubicBezTo>
                  <a:cubicBezTo>
                    <a:pt x="2731" y="13"/>
                    <a:pt x="2692" y="1"/>
                    <a:pt x="2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0"/>
            <p:cNvSpPr/>
            <p:nvPr/>
          </p:nvSpPr>
          <p:spPr>
            <a:xfrm>
              <a:off x="6297108" y="3363259"/>
              <a:ext cx="49188" cy="58182"/>
            </a:xfrm>
            <a:custGeom>
              <a:avLst/>
              <a:gdLst/>
              <a:ahLst/>
              <a:cxnLst/>
              <a:rect l="l" t="t" r="r" b="b"/>
              <a:pathLst>
                <a:path w="864" h="1022" extrusionOk="0">
                  <a:moveTo>
                    <a:pt x="863" y="1"/>
                  </a:moveTo>
                  <a:lnTo>
                    <a:pt x="1" y="576"/>
                  </a:lnTo>
                  <a:lnTo>
                    <a:pt x="437" y="659"/>
                  </a:lnTo>
                  <a:lnTo>
                    <a:pt x="678" y="1021"/>
                  </a:lnTo>
                  <a:lnTo>
                    <a:pt x="8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0"/>
            <p:cNvSpPr/>
            <p:nvPr/>
          </p:nvSpPr>
          <p:spPr>
            <a:xfrm>
              <a:off x="7410929" y="3726638"/>
              <a:ext cx="278331" cy="6889"/>
            </a:xfrm>
            <a:custGeom>
              <a:avLst/>
              <a:gdLst/>
              <a:ahLst/>
              <a:cxnLst/>
              <a:rect l="l" t="t" r="r" b="b"/>
              <a:pathLst>
                <a:path w="488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4833" y="121"/>
                  </a:lnTo>
                  <a:cubicBezTo>
                    <a:pt x="4870" y="121"/>
                    <a:pt x="4889" y="93"/>
                    <a:pt x="4889" y="56"/>
                  </a:cubicBezTo>
                  <a:cubicBezTo>
                    <a:pt x="4889" y="28"/>
                    <a:pt x="4870" y="0"/>
                    <a:pt x="48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0"/>
            <p:cNvSpPr/>
            <p:nvPr/>
          </p:nvSpPr>
          <p:spPr>
            <a:xfrm>
              <a:off x="5696618" y="4217195"/>
              <a:ext cx="117845" cy="42868"/>
            </a:xfrm>
            <a:custGeom>
              <a:avLst/>
              <a:gdLst/>
              <a:ahLst/>
              <a:cxnLst/>
              <a:rect l="l" t="t" r="r" b="b"/>
              <a:pathLst>
                <a:path w="2070" h="753" extrusionOk="0">
                  <a:moveTo>
                    <a:pt x="2010" y="1"/>
                  </a:moveTo>
                  <a:cubicBezTo>
                    <a:pt x="1990" y="1"/>
                    <a:pt x="1970" y="11"/>
                    <a:pt x="1958" y="29"/>
                  </a:cubicBezTo>
                  <a:cubicBezTo>
                    <a:pt x="1649" y="428"/>
                    <a:pt x="1332" y="634"/>
                    <a:pt x="1014" y="634"/>
                  </a:cubicBezTo>
                  <a:cubicBezTo>
                    <a:pt x="970" y="634"/>
                    <a:pt x="926" y="630"/>
                    <a:pt x="882" y="623"/>
                  </a:cubicBezTo>
                  <a:cubicBezTo>
                    <a:pt x="428" y="548"/>
                    <a:pt x="140" y="103"/>
                    <a:pt x="122" y="47"/>
                  </a:cubicBezTo>
                  <a:cubicBezTo>
                    <a:pt x="112" y="20"/>
                    <a:pt x="94" y="1"/>
                    <a:pt x="66" y="1"/>
                  </a:cubicBezTo>
                  <a:cubicBezTo>
                    <a:pt x="29" y="1"/>
                    <a:pt x="1" y="29"/>
                    <a:pt x="1" y="57"/>
                  </a:cubicBezTo>
                  <a:cubicBezTo>
                    <a:pt x="1" y="140"/>
                    <a:pt x="289" y="548"/>
                    <a:pt x="697" y="697"/>
                  </a:cubicBezTo>
                  <a:cubicBezTo>
                    <a:pt x="790" y="725"/>
                    <a:pt x="892" y="752"/>
                    <a:pt x="1003" y="752"/>
                  </a:cubicBezTo>
                  <a:cubicBezTo>
                    <a:pt x="1300" y="752"/>
                    <a:pt x="1662" y="604"/>
                    <a:pt x="2051" y="94"/>
                  </a:cubicBezTo>
                  <a:cubicBezTo>
                    <a:pt x="2070" y="66"/>
                    <a:pt x="2060" y="38"/>
                    <a:pt x="2042" y="10"/>
                  </a:cubicBezTo>
                  <a:cubicBezTo>
                    <a:pt x="2032" y="4"/>
                    <a:pt x="2021" y="1"/>
                    <a:pt x="20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  <a:defRPr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○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■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○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■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●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○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■"/>
              <a:def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4" r:id="rId3"/>
    <p:sldLayoutId id="2147483655" r:id="rId4"/>
    <p:sldLayoutId id="2147483656" r:id="rId5"/>
    <p:sldLayoutId id="2147483665" r:id="rId6"/>
    <p:sldLayoutId id="2147483666" r:id="rId7"/>
  </p:sldLayoutIdLst>
  <p:transition spd="med">
    <p:pull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Times New Roman"/>
        <a:defRPr sz="1400" b="0" i="0" u="none" strike="noStrike" cap="none">
          <a:solidFill>
            <a:srgbClr val="000000"/>
          </a:solidFill>
          <a:latin typeface="Times New Roman"/>
          <a:ea typeface="Times New Roman"/>
          <a:cs typeface="Times New Roman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710" name="Google Shape;710;p24"/>
          <p:cNvSpPr txBox="1">
            <a:spLocks noGrp="1"/>
          </p:cNvSpPr>
          <p:nvPr>
            <p:ph type="ctrTitle"/>
          </p:nvPr>
        </p:nvSpPr>
        <p:spPr>
          <a:xfrm>
            <a:off x="633944" y="991891"/>
            <a:ext cx="7876112" cy="50440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Junior Software developer Intern</a:t>
            </a:r>
            <a:endParaRPr lang="en-US" sz="1200" b="0" dirty="0">
              <a:latin typeface="Times New Roman" panose="02040A04050005020304" pitchFamily="18" charset="0"/>
            </a:endParaRPr>
          </a:p>
        </p:txBody>
      </p:sp>
      <p:grpSp>
        <p:nvGrpSpPr>
          <p:cNvPr id="712" name="Google Shape;712;p24"/>
          <p:cNvGrpSpPr/>
          <p:nvPr/>
        </p:nvGrpSpPr>
        <p:grpSpPr>
          <a:xfrm>
            <a:off x="6887792" y="2571750"/>
            <a:ext cx="2256208" cy="1318262"/>
            <a:chOff x="5148240" y="1213448"/>
            <a:chExt cx="3374953" cy="2676564"/>
          </a:xfrm>
        </p:grpSpPr>
        <p:grpSp>
          <p:nvGrpSpPr>
            <p:cNvPr id="713" name="Google Shape;713;p24"/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714" name="Google Shape;714;p24"/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4"/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4"/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4"/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4"/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4"/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4"/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4"/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2" name="Google Shape;722;p24"/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4"/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4"/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4"/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4"/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4"/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4"/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4"/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4"/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4"/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4"/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4"/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4"/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4"/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4"/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4"/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4"/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4"/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4"/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4"/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4"/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4"/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4"/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4"/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4"/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4"/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4"/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4"/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4"/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4"/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4"/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4"/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4"/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4"/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4"/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4"/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4"/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4"/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4"/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4"/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4"/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4"/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4"/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4"/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4"/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4"/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4"/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4"/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4"/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4"/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4"/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4"/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4"/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4"/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4"/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4"/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4"/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4"/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4"/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4"/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4"/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4"/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4"/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4"/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4"/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4"/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4"/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4"/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4"/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4"/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4"/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4"/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4"/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4"/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4"/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4"/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4"/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4"/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4"/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4"/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4"/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4"/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4"/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4"/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4"/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4"/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4"/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4"/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4"/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4"/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4"/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4"/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4"/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4"/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4"/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4"/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4"/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4"/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4"/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4"/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4"/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24"/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4"/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4"/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4"/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24"/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4"/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4"/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4"/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4"/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24"/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24"/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4"/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4"/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4"/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4"/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4"/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24"/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24"/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4"/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4"/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4"/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4"/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4"/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4"/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4"/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4"/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4"/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4"/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4"/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4"/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4"/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4"/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4"/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4"/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4"/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4"/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4"/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4"/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4"/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4"/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4"/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4"/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4"/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4"/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4"/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4"/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4"/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4"/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4"/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4"/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4"/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4"/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4"/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4"/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4"/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4"/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4"/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4"/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4"/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4"/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4"/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4"/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4"/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4"/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4"/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4"/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4"/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4"/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4"/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4"/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4"/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4"/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4"/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24"/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24"/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24"/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4"/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24"/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24"/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24"/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24"/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24"/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24"/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24"/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4"/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4"/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4"/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4"/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4"/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4"/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24"/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24"/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24"/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24"/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24"/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4"/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24"/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24"/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24"/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24"/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24"/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24"/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24"/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24"/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24"/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24"/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24"/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24"/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24"/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24"/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24"/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24"/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24"/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24"/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24"/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24"/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24"/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4"/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4"/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4"/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4"/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4"/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4"/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4"/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4"/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4"/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4"/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4"/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24"/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24"/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4"/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4"/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4"/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4"/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4"/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4"/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4"/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4"/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24"/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24"/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24"/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24"/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24"/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24"/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24"/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24"/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24"/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24"/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24"/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24"/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24"/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24"/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24"/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24"/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24"/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24"/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24"/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24"/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24"/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24"/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24"/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24"/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24"/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24"/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24"/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24"/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24"/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24"/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24"/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4"/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4"/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4"/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4"/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4"/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4"/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24"/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24"/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24"/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24"/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24"/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24"/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0" name="Google Shape;1020;p24"/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021" name="Google Shape;1021;p24"/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24"/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24"/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24"/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24"/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5262A65-048F-5513-072F-180D5C144E40}"/>
              </a:ext>
            </a:extLst>
          </p:cNvPr>
          <p:cNvSpPr txBox="1"/>
          <p:nvPr/>
        </p:nvSpPr>
        <p:spPr>
          <a:xfrm>
            <a:off x="633944" y="2097037"/>
            <a:ext cx="2488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Presented by: Veenith Kumar S</a:t>
            </a:r>
          </a:p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USN: 1BI24MC159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CB71ED-8650-F553-FAB1-444B0F6CE3EF}"/>
              </a:ext>
            </a:extLst>
          </p:cNvPr>
          <p:cNvSpPr txBox="1"/>
          <p:nvPr/>
        </p:nvSpPr>
        <p:spPr>
          <a:xfrm>
            <a:off x="3587857" y="3134818"/>
            <a:ext cx="39985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Internal guide:</a:t>
            </a:r>
          </a:p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</a:rPr>
              <a:t>Prof. Seema Nagaraj</a:t>
            </a:r>
          </a:p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</a:rPr>
              <a:t>Asst. Professor</a:t>
            </a:r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,</a:t>
            </a:r>
          </a:p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Dept. of MCA</a:t>
            </a:r>
          </a:p>
          <a:p>
            <a:r>
              <a:rPr lang="en-US" sz="1800" b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F0502020204030204" pitchFamily="34" charset="0"/>
                <a:sym typeface="Times New Roman"/>
              </a:rPr>
              <a:t>Bangalore Institute of Technology</a:t>
            </a:r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9BBDC99F-DE4E-616D-6FA9-E3945F129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372797DB-F28D-BC74-2E39-67EFF6029B99}"/>
              </a:ext>
            </a:extLst>
          </p:cNvPr>
          <p:cNvSpPr txBox="1"/>
          <p:nvPr/>
        </p:nvSpPr>
        <p:spPr>
          <a:xfrm>
            <a:off x="673367" y="458296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Tasks Performed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2E6A695-D364-B9E9-6E6E-002A51630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67" y="781461"/>
            <a:ext cx="7857641" cy="3739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&amp; React Activities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Built responsive pages with Bootstrap and React components.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Implemented routing, hooks, API fetch, and form validation.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Practiced debugging and UI optimization on coursework projects.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Activities</a:t>
            </a:r>
          </a:p>
          <a:p>
            <a:pPr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mini projects with OOP and multithreading.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Practiced file handling, logic building, and scripting.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Activities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networking and cybersecurity modules with assessments.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Project — Slick-Compress</a:t>
            </a:r>
          </a:p>
          <a:p>
            <a:pPr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Designed format-aware compression (video, PDF, images, office, text).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 35 test cases; documented PDF 86%, video 67.6%, CSV 83.3% savings.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</a:p>
        </p:txBody>
      </p:sp>
      <p:grpSp>
        <p:nvGrpSpPr>
          <p:cNvPr id="2" name="Google Shape;712;p24">
            <a:extLst>
              <a:ext uri="{FF2B5EF4-FFF2-40B4-BE49-F238E27FC236}">
                <a16:creationId xmlns:a16="http://schemas.microsoft.com/office/drawing/2014/main" id="{6E26DD9B-2264-08D8-466C-5F6FAC10E2CD}"/>
              </a:ext>
            </a:extLst>
          </p:cNvPr>
          <p:cNvGrpSpPr/>
          <p:nvPr/>
        </p:nvGrpSpPr>
        <p:grpSpPr>
          <a:xfrm>
            <a:off x="5981141" y="2242326"/>
            <a:ext cx="2256208" cy="1318262"/>
            <a:chOff x="5148240" y="1213448"/>
            <a:chExt cx="3374953" cy="2676564"/>
          </a:xfrm>
        </p:grpSpPr>
        <p:grpSp>
          <p:nvGrpSpPr>
            <p:cNvPr id="4" name="Google Shape;713;p24">
              <a:extLst>
                <a:ext uri="{FF2B5EF4-FFF2-40B4-BE49-F238E27FC236}">
                  <a16:creationId xmlns:a16="http://schemas.microsoft.com/office/drawing/2014/main" id="{2967575A-A92E-FE96-22BA-094970A11059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1846" name="Google Shape;714;p24">
                <a:extLst>
                  <a:ext uri="{FF2B5EF4-FFF2-40B4-BE49-F238E27FC236}">
                    <a16:creationId xmlns:a16="http://schemas.microsoft.com/office/drawing/2014/main" id="{02D8715F-0247-30D5-E387-98C54A583FDF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715;p24">
                <a:extLst>
                  <a:ext uri="{FF2B5EF4-FFF2-40B4-BE49-F238E27FC236}">
                    <a16:creationId xmlns:a16="http://schemas.microsoft.com/office/drawing/2014/main" id="{0B3003CC-FAF4-28FD-7710-1A3AA26AC82B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716;p24">
                <a:extLst>
                  <a:ext uri="{FF2B5EF4-FFF2-40B4-BE49-F238E27FC236}">
                    <a16:creationId xmlns:a16="http://schemas.microsoft.com/office/drawing/2014/main" id="{464C40F9-E630-1053-3567-FFD4336FECC8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717;p24">
                <a:extLst>
                  <a:ext uri="{FF2B5EF4-FFF2-40B4-BE49-F238E27FC236}">
                    <a16:creationId xmlns:a16="http://schemas.microsoft.com/office/drawing/2014/main" id="{3944B666-9048-5DDE-8D18-8DDD39D9B7A7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718;p24">
                <a:extLst>
                  <a:ext uri="{FF2B5EF4-FFF2-40B4-BE49-F238E27FC236}">
                    <a16:creationId xmlns:a16="http://schemas.microsoft.com/office/drawing/2014/main" id="{1B87A099-9DA9-D3B2-DD6C-22948AC65124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719;p24">
                <a:extLst>
                  <a:ext uri="{FF2B5EF4-FFF2-40B4-BE49-F238E27FC236}">
                    <a16:creationId xmlns:a16="http://schemas.microsoft.com/office/drawing/2014/main" id="{93582902-3FD1-129F-FB6F-3E2111F2F796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720;p24">
                <a:extLst>
                  <a:ext uri="{FF2B5EF4-FFF2-40B4-BE49-F238E27FC236}">
                    <a16:creationId xmlns:a16="http://schemas.microsoft.com/office/drawing/2014/main" id="{6C9988A8-5411-D11A-311F-D7F3E95BE681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721;p24">
                <a:extLst>
                  <a:ext uri="{FF2B5EF4-FFF2-40B4-BE49-F238E27FC236}">
                    <a16:creationId xmlns:a16="http://schemas.microsoft.com/office/drawing/2014/main" id="{9C40D881-A123-78BE-8044-52255B8BF96B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Google Shape;722;p24">
              <a:extLst>
                <a:ext uri="{FF2B5EF4-FFF2-40B4-BE49-F238E27FC236}">
                  <a16:creationId xmlns:a16="http://schemas.microsoft.com/office/drawing/2014/main" id="{CF653E0A-4DA1-2303-EC18-9354A243E914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23;p24">
              <a:extLst>
                <a:ext uri="{FF2B5EF4-FFF2-40B4-BE49-F238E27FC236}">
                  <a16:creationId xmlns:a16="http://schemas.microsoft.com/office/drawing/2014/main" id="{77173F41-CBAB-2428-2FDB-3DB2343C27DB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24;p24">
              <a:extLst>
                <a:ext uri="{FF2B5EF4-FFF2-40B4-BE49-F238E27FC236}">
                  <a16:creationId xmlns:a16="http://schemas.microsoft.com/office/drawing/2014/main" id="{A7F33846-8666-3F8B-B7CB-E83BC437BD95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" name="Google Shape;725;p24">
              <a:extLst>
                <a:ext uri="{FF2B5EF4-FFF2-40B4-BE49-F238E27FC236}">
                  <a16:creationId xmlns:a16="http://schemas.microsoft.com/office/drawing/2014/main" id="{439CA3AD-AC32-3BA0-D9DB-991569949947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26;p24">
              <a:extLst>
                <a:ext uri="{FF2B5EF4-FFF2-40B4-BE49-F238E27FC236}">
                  <a16:creationId xmlns:a16="http://schemas.microsoft.com/office/drawing/2014/main" id="{2987F5B9-FF5F-B90E-4E5F-3CC07EBC5A2A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27;p24">
              <a:extLst>
                <a:ext uri="{FF2B5EF4-FFF2-40B4-BE49-F238E27FC236}">
                  <a16:creationId xmlns:a16="http://schemas.microsoft.com/office/drawing/2014/main" id="{9087C323-6470-7B4A-63AA-55E78B32CBD1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28;p24">
              <a:extLst>
                <a:ext uri="{FF2B5EF4-FFF2-40B4-BE49-F238E27FC236}">
                  <a16:creationId xmlns:a16="http://schemas.microsoft.com/office/drawing/2014/main" id="{5B401F19-2187-8491-50F6-D6E4E68E5191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29;p24">
              <a:extLst>
                <a:ext uri="{FF2B5EF4-FFF2-40B4-BE49-F238E27FC236}">
                  <a16:creationId xmlns:a16="http://schemas.microsoft.com/office/drawing/2014/main" id="{600127F3-53DC-5635-060D-A0673DC541D7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30;p24">
              <a:extLst>
                <a:ext uri="{FF2B5EF4-FFF2-40B4-BE49-F238E27FC236}">
                  <a16:creationId xmlns:a16="http://schemas.microsoft.com/office/drawing/2014/main" id="{C7B04A7E-DE18-3092-7689-7AD7C38139CA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31;p24">
              <a:extLst>
                <a:ext uri="{FF2B5EF4-FFF2-40B4-BE49-F238E27FC236}">
                  <a16:creationId xmlns:a16="http://schemas.microsoft.com/office/drawing/2014/main" id="{C6146D8A-D0F5-B25B-3C0E-1122245AC01F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32;p24">
              <a:extLst>
                <a:ext uri="{FF2B5EF4-FFF2-40B4-BE49-F238E27FC236}">
                  <a16:creationId xmlns:a16="http://schemas.microsoft.com/office/drawing/2014/main" id="{D9150521-FBDD-2B25-9682-2F7C91A80F24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3;p24">
              <a:extLst>
                <a:ext uri="{FF2B5EF4-FFF2-40B4-BE49-F238E27FC236}">
                  <a16:creationId xmlns:a16="http://schemas.microsoft.com/office/drawing/2014/main" id="{DC8D5F82-16CB-C820-638C-E53116FB8719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34;p24">
              <a:extLst>
                <a:ext uri="{FF2B5EF4-FFF2-40B4-BE49-F238E27FC236}">
                  <a16:creationId xmlns:a16="http://schemas.microsoft.com/office/drawing/2014/main" id="{63372F2E-DDCD-7EEE-887A-0A8590DEC3D3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35;p24">
              <a:extLst>
                <a:ext uri="{FF2B5EF4-FFF2-40B4-BE49-F238E27FC236}">
                  <a16:creationId xmlns:a16="http://schemas.microsoft.com/office/drawing/2014/main" id="{41BB477B-4B7E-7AAC-353C-D63DC3BC915E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6;p24">
              <a:extLst>
                <a:ext uri="{FF2B5EF4-FFF2-40B4-BE49-F238E27FC236}">
                  <a16:creationId xmlns:a16="http://schemas.microsoft.com/office/drawing/2014/main" id="{B4AD2988-4806-02C6-6567-3D04472E389B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37;p24">
              <a:extLst>
                <a:ext uri="{FF2B5EF4-FFF2-40B4-BE49-F238E27FC236}">
                  <a16:creationId xmlns:a16="http://schemas.microsoft.com/office/drawing/2014/main" id="{C4C27B73-1CE5-4592-7B87-C488A05744A4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8;p24">
              <a:extLst>
                <a:ext uri="{FF2B5EF4-FFF2-40B4-BE49-F238E27FC236}">
                  <a16:creationId xmlns:a16="http://schemas.microsoft.com/office/drawing/2014/main" id="{205E9798-B42F-212D-3F87-6CB87F80A2A3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9;p24">
              <a:extLst>
                <a:ext uri="{FF2B5EF4-FFF2-40B4-BE49-F238E27FC236}">
                  <a16:creationId xmlns:a16="http://schemas.microsoft.com/office/drawing/2014/main" id="{02410A3C-FD06-F7D9-AE4E-119FE85FA0B0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40;p24">
              <a:extLst>
                <a:ext uri="{FF2B5EF4-FFF2-40B4-BE49-F238E27FC236}">
                  <a16:creationId xmlns:a16="http://schemas.microsoft.com/office/drawing/2014/main" id="{42F56237-4832-B4F0-6982-94553F94318C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41;p24">
              <a:extLst>
                <a:ext uri="{FF2B5EF4-FFF2-40B4-BE49-F238E27FC236}">
                  <a16:creationId xmlns:a16="http://schemas.microsoft.com/office/drawing/2014/main" id="{AB302364-D54C-BFE5-0EBB-32AD4D6C4201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42;p24">
              <a:extLst>
                <a:ext uri="{FF2B5EF4-FFF2-40B4-BE49-F238E27FC236}">
                  <a16:creationId xmlns:a16="http://schemas.microsoft.com/office/drawing/2014/main" id="{1F38404E-D25C-6F7D-5788-207C8A0190FF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43;p24">
              <a:extLst>
                <a:ext uri="{FF2B5EF4-FFF2-40B4-BE49-F238E27FC236}">
                  <a16:creationId xmlns:a16="http://schemas.microsoft.com/office/drawing/2014/main" id="{28FF2E54-AF0A-6479-D3A3-B394850CE1E9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4;p24">
              <a:extLst>
                <a:ext uri="{FF2B5EF4-FFF2-40B4-BE49-F238E27FC236}">
                  <a16:creationId xmlns:a16="http://schemas.microsoft.com/office/drawing/2014/main" id="{C272A4F6-D130-8106-32DB-059E5B7167FA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5;p24">
              <a:extLst>
                <a:ext uri="{FF2B5EF4-FFF2-40B4-BE49-F238E27FC236}">
                  <a16:creationId xmlns:a16="http://schemas.microsoft.com/office/drawing/2014/main" id="{9DDACF20-4DD6-46B5-1D67-1F32093EAC01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6;p24">
              <a:extLst>
                <a:ext uri="{FF2B5EF4-FFF2-40B4-BE49-F238E27FC236}">
                  <a16:creationId xmlns:a16="http://schemas.microsoft.com/office/drawing/2014/main" id="{E1BF13F9-39DF-2EAE-1245-C1207C2342A0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7;p24">
              <a:extLst>
                <a:ext uri="{FF2B5EF4-FFF2-40B4-BE49-F238E27FC236}">
                  <a16:creationId xmlns:a16="http://schemas.microsoft.com/office/drawing/2014/main" id="{0471E898-5561-DBDC-66AF-36AA54E4EEB8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8;p24">
              <a:extLst>
                <a:ext uri="{FF2B5EF4-FFF2-40B4-BE49-F238E27FC236}">
                  <a16:creationId xmlns:a16="http://schemas.microsoft.com/office/drawing/2014/main" id="{B201D8A4-8083-CC34-C075-27D81F501382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9;p24">
              <a:extLst>
                <a:ext uri="{FF2B5EF4-FFF2-40B4-BE49-F238E27FC236}">
                  <a16:creationId xmlns:a16="http://schemas.microsoft.com/office/drawing/2014/main" id="{47BC5AE4-3D84-1E22-B6BF-E4C36444EED3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50;p24">
              <a:extLst>
                <a:ext uri="{FF2B5EF4-FFF2-40B4-BE49-F238E27FC236}">
                  <a16:creationId xmlns:a16="http://schemas.microsoft.com/office/drawing/2014/main" id="{95AE5E73-F5F1-13D1-78BA-F8892352FBAF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51;p24">
              <a:extLst>
                <a:ext uri="{FF2B5EF4-FFF2-40B4-BE49-F238E27FC236}">
                  <a16:creationId xmlns:a16="http://schemas.microsoft.com/office/drawing/2014/main" id="{4FEAA861-EF38-83D8-5AD9-6CC1347B3146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2;p24">
              <a:extLst>
                <a:ext uri="{FF2B5EF4-FFF2-40B4-BE49-F238E27FC236}">
                  <a16:creationId xmlns:a16="http://schemas.microsoft.com/office/drawing/2014/main" id="{E49AD4BE-1754-65BF-6277-A3F703CC06C7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53;p24">
              <a:extLst>
                <a:ext uri="{FF2B5EF4-FFF2-40B4-BE49-F238E27FC236}">
                  <a16:creationId xmlns:a16="http://schemas.microsoft.com/office/drawing/2014/main" id="{DA2FB879-BA5E-30E3-A486-C05286098347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4;p24">
              <a:extLst>
                <a:ext uri="{FF2B5EF4-FFF2-40B4-BE49-F238E27FC236}">
                  <a16:creationId xmlns:a16="http://schemas.microsoft.com/office/drawing/2014/main" id="{717AE64D-4C80-51BA-7CE8-B7AADFCF1FA9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5;p24">
              <a:extLst>
                <a:ext uri="{FF2B5EF4-FFF2-40B4-BE49-F238E27FC236}">
                  <a16:creationId xmlns:a16="http://schemas.microsoft.com/office/drawing/2014/main" id="{49D79130-A041-3342-6442-9D08CCD6C639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6;p24">
              <a:extLst>
                <a:ext uri="{FF2B5EF4-FFF2-40B4-BE49-F238E27FC236}">
                  <a16:creationId xmlns:a16="http://schemas.microsoft.com/office/drawing/2014/main" id="{DF998A61-546E-97AD-019F-C7AD05698E71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7;p24">
              <a:extLst>
                <a:ext uri="{FF2B5EF4-FFF2-40B4-BE49-F238E27FC236}">
                  <a16:creationId xmlns:a16="http://schemas.microsoft.com/office/drawing/2014/main" id="{D2102AAF-6E23-8945-51BE-E3EC098F85BE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8;p24">
              <a:extLst>
                <a:ext uri="{FF2B5EF4-FFF2-40B4-BE49-F238E27FC236}">
                  <a16:creationId xmlns:a16="http://schemas.microsoft.com/office/drawing/2014/main" id="{E8D28A79-ACAE-708D-DADC-2315E8678B17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9;p24">
              <a:extLst>
                <a:ext uri="{FF2B5EF4-FFF2-40B4-BE49-F238E27FC236}">
                  <a16:creationId xmlns:a16="http://schemas.microsoft.com/office/drawing/2014/main" id="{1AA4D786-EA5D-B786-ED05-612B2C718223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60;p24">
              <a:extLst>
                <a:ext uri="{FF2B5EF4-FFF2-40B4-BE49-F238E27FC236}">
                  <a16:creationId xmlns:a16="http://schemas.microsoft.com/office/drawing/2014/main" id="{2A0BCA60-1E52-0C30-7C5F-35E6EBE7C2AA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61;p24">
              <a:extLst>
                <a:ext uri="{FF2B5EF4-FFF2-40B4-BE49-F238E27FC236}">
                  <a16:creationId xmlns:a16="http://schemas.microsoft.com/office/drawing/2014/main" id="{A8508256-0B72-8C75-5FAC-43935E39A132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62;p24">
              <a:extLst>
                <a:ext uri="{FF2B5EF4-FFF2-40B4-BE49-F238E27FC236}">
                  <a16:creationId xmlns:a16="http://schemas.microsoft.com/office/drawing/2014/main" id="{AC822F19-9527-7224-0DA6-E16D462264EE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63;p24">
              <a:extLst>
                <a:ext uri="{FF2B5EF4-FFF2-40B4-BE49-F238E27FC236}">
                  <a16:creationId xmlns:a16="http://schemas.microsoft.com/office/drawing/2014/main" id="{2630CB8E-085D-522D-6D0D-3C1C183906B4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64;p24">
              <a:extLst>
                <a:ext uri="{FF2B5EF4-FFF2-40B4-BE49-F238E27FC236}">
                  <a16:creationId xmlns:a16="http://schemas.microsoft.com/office/drawing/2014/main" id="{50005FF9-53EF-840F-68D8-A898C6B2B685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65;p24">
              <a:extLst>
                <a:ext uri="{FF2B5EF4-FFF2-40B4-BE49-F238E27FC236}">
                  <a16:creationId xmlns:a16="http://schemas.microsoft.com/office/drawing/2014/main" id="{9EF96691-F782-0EFA-5CF0-ED93892AA57E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66;p24">
              <a:extLst>
                <a:ext uri="{FF2B5EF4-FFF2-40B4-BE49-F238E27FC236}">
                  <a16:creationId xmlns:a16="http://schemas.microsoft.com/office/drawing/2014/main" id="{2D5B0608-CC0C-A24A-B8F4-7AAD34ABC71C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67;p24">
              <a:extLst>
                <a:ext uri="{FF2B5EF4-FFF2-40B4-BE49-F238E27FC236}">
                  <a16:creationId xmlns:a16="http://schemas.microsoft.com/office/drawing/2014/main" id="{DE761A98-8445-9854-9DB6-E2FE5A6596BE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68;p24">
              <a:extLst>
                <a:ext uri="{FF2B5EF4-FFF2-40B4-BE49-F238E27FC236}">
                  <a16:creationId xmlns:a16="http://schemas.microsoft.com/office/drawing/2014/main" id="{A69A4BEC-C0B4-C381-F894-B94482D1E06F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69;p24">
              <a:extLst>
                <a:ext uri="{FF2B5EF4-FFF2-40B4-BE49-F238E27FC236}">
                  <a16:creationId xmlns:a16="http://schemas.microsoft.com/office/drawing/2014/main" id="{EA623886-ABE4-86A5-5A6D-97B6489AE255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70;p24">
              <a:extLst>
                <a:ext uri="{FF2B5EF4-FFF2-40B4-BE49-F238E27FC236}">
                  <a16:creationId xmlns:a16="http://schemas.microsoft.com/office/drawing/2014/main" id="{A6BE11C4-6B88-DE64-350B-8F992D13348E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71;p24">
              <a:extLst>
                <a:ext uri="{FF2B5EF4-FFF2-40B4-BE49-F238E27FC236}">
                  <a16:creationId xmlns:a16="http://schemas.microsoft.com/office/drawing/2014/main" id="{A6BDEC5F-7D24-6285-6F87-7033EC0D81CB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72;p24">
              <a:extLst>
                <a:ext uri="{FF2B5EF4-FFF2-40B4-BE49-F238E27FC236}">
                  <a16:creationId xmlns:a16="http://schemas.microsoft.com/office/drawing/2014/main" id="{7EE26183-333B-D871-C29E-EE2C9D1F4EBA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73;p24">
              <a:extLst>
                <a:ext uri="{FF2B5EF4-FFF2-40B4-BE49-F238E27FC236}">
                  <a16:creationId xmlns:a16="http://schemas.microsoft.com/office/drawing/2014/main" id="{245166DE-BCEE-173B-9E41-2FEB424A1689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74;p24">
              <a:extLst>
                <a:ext uri="{FF2B5EF4-FFF2-40B4-BE49-F238E27FC236}">
                  <a16:creationId xmlns:a16="http://schemas.microsoft.com/office/drawing/2014/main" id="{32B8950A-B092-084F-2CC1-C7252E412675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75;p24">
              <a:extLst>
                <a:ext uri="{FF2B5EF4-FFF2-40B4-BE49-F238E27FC236}">
                  <a16:creationId xmlns:a16="http://schemas.microsoft.com/office/drawing/2014/main" id="{3F13C5CE-8102-C8E6-3ABD-C6C5E22934FD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76;p24">
              <a:extLst>
                <a:ext uri="{FF2B5EF4-FFF2-40B4-BE49-F238E27FC236}">
                  <a16:creationId xmlns:a16="http://schemas.microsoft.com/office/drawing/2014/main" id="{F7B79FD0-FE7D-4868-81C8-8DE209BB3CE1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77;p24">
              <a:extLst>
                <a:ext uri="{FF2B5EF4-FFF2-40B4-BE49-F238E27FC236}">
                  <a16:creationId xmlns:a16="http://schemas.microsoft.com/office/drawing/2014/main" id="{E5D8500E-6A19-B92A-AA40-F7C88921813F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78;p24">
              <a:extLst>
                <a:ext uri="{FF2B5EF4-FFF2-40B4-BE49-F238E27FC236}">
                  <a16:creationId xmlns:a16="http://schemas.microsoft.com/office/drawing/2014/main" id="{5E4A5F5A-BEFE-5778-F17E-5CBB2DF1C873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79;p24">
              <a:extLst>
                <a:ext uri="{FF2B5EF4-FFF2-40B4-BE49-F238E27FC236}">
                  <a16:creationId xmlns:a16="http://schemas.microsoft.com/office/drawing/2014/main" id="{83480957-009F-BAB2-8842-61A6D08B55A5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80;p24">
              <a:extLst>
                <a:ext uri="{FF2B5EF4-FFF2-40B4-BE49-F238E27FC236}">
                  <a16:creationId xmlns:a16="http://schemas.microsoft.com/office/drawing/2014/main" id="{33EE03F0-24C2-00E9-3B1F-D33158C974BA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781;p24">
              <a:extLst>
                <a:ext uri="{FF2B5EF4-FFF2-40B4-BE49-F238E27FC236}">
                  <a16:creationId xmlns:a16="http://schemas.microsoft.com/office/drawing/2014/main" id="{F38BABD5-87AE-9D08-E4C4-5C0169CBCA2E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782;p24">
              <a:extLst>
                <a:ext uri="{FF2B5EF4-FFF2-40B4-BE49-F238E27FC236}">
                  <a16:creationId xmlns:a16="http://schemas.microsoft.com/office/drawing/2014/main" id="{D3AC2529-8136-04D0-E819-1C574DC3EA74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783;p24">
              <a:extLst>
                <a:ext uri="{FF2B5EF4-FFF2-40B4-BE49-F238E27FC236}">
                  <a16:creationId xmlns:a16="http://schemas.microsoft.com/office/drawing/2014/main" id="{F32394F3-CEEA-46B3-52DD-31636AF7B196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784;p24">
              <a:extLst>
                <a:ext uri="{FF2B5EF4-FFF2-40B4-BE49-F238E27FC236}">
                  <a16:creationId xmlns:a16="http://schemas.microsoft.com/office/drawing/2014/main" id="{018568FA-FA9D-F7B8-0CD8-B85F59C71B60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785;p24">
              <a:extLst>
                <a:ext uri="{FF2B5EF4-FFF2-40B4-BE49-F238E27FC236}">
                  <a16:creationId xmlns:a16="http://schemas.microsoft.com/office/drawing/2014/main" id="{75E8BE56-2252-3522-B66B-D95453435831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786;p24">
              <a:extLst>
                <a:ext uri="{FF2B5EF4-FFF2-40B4-BE49-F238E27FC236}">
                  <a16:creationId xmlns:a16="http://schemas.microsoft.com/office/drawing/2014/main" id="{125783CC-7131-E829-E176-E58AA90739B9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787;p24">
              <a:extLst>
                <a:ext uri="{FF2B5EF4-FFF2-40B4-BE49-F238E27FC236}">
                  <a16:creationId xmlns:a16="http://schemas.microsoft.com/office/drawing/2014/main" id="{08DC7220-1AA2-FFED-946E-DC5B87FCC3AD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788;p24">
              <a:extLst>
                <a:ext uri="{FF2B5EF4-FFF2-40B4-BE49-F238E27FC236}">
                  <a16:creationId xmlns:a16="http://schemas.microsoft.com/office/drawing/2014/main" id="{D8EF7150-9001-4CD1-2D42-7BCB215791B6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789;p24">
              <a:extLst>
                <a:ext uri="{FF2B5EF4-FFF2-40B4-BE49-F238E27FC236}">
                  <a16:creationId xmlns:a16="http://schemas.microsoft.com/office/drawing/2014/main" id="{FA5CDDD2-0F92-2FA7-E521-C6C4686F10D1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790;p24">
              <a:extLst>
                <a:ext uri="{FF2B5EF4-FFF2-40B4-BE49-F238E27FC236}">
                  <a16:creationId xmlns:a16="http://schemas.microsoft.com/office/drawing/2014/main" id="{B4BAD83E-CA22-44BC-C656-56BAFC9CC777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791;p24">
              <a:extLst>
                <a:ext uri="{FF2B5EF4-FFF2-40B4-BE49-F238E27FC236}">
                  <a16:creationId xmlns:a16="http://schemas.microsoft.com/office/drawing/2014/main" id="{485FED64-2E2D-C14B-F4DD-51F7B4B65490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792;p24">
              <a:extLst>
                <a:ext uri="{FF2B5EF4-FFF2-40B4-BE49-F238E27FC236}">
                  <a16:creationId xmlns:a16="http://schemas.microsoft.com/office/drawing/2014/main" id="{A85495C3-470C-987A-150B-C790A2C8C938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793;p24">
              <a:extLst>
                <a:ext uri="{FF2B5EF4-FFF2-40B4-BE49-F238E27FC236}">
                  <a16:creationId xmlns:a16="http://schemas.microsoft.com/office/drawing/2014/main" id="{ECE8145C-1923-B6BE-7EDC-280FFD335CE3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794;p24">
              <a:extLst>
                <a:ext uri="{FF2B5EF4-FFF2-40B4-BE49-F238E27FC236}">
                  <a16:creationId xmlns:a16="http://schemas.microsoft.com/office/drawing/2014/main" id="{A51D8D82-5EF0-2789-0AEF-15856C2A6EEA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795;p24">
              <a:extLst>
                <a:ext uri="{FF2B5EF4-FFF2-40B4-BE49-F238E27FC236}">
                  <a16:creationId xmlns:a16="http://schemas.microsoft.com/office/drawing/2014/main" id="{1AAB8068-D013-4D7E-3CBF-CB38052594C8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796;p24">
              <a:extLst>
                <a:ext uri="{FF2B5EF4-FFF2-40B4-BE49-F238E27FC236}">
                  <a16:creationId xmlns:a16="http://schemas.microsoft.com/office/drawing/2014/main" id="{3E69B02E-90C2-654F-D2E3-B35DAECF2073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797;p24">
              <a:extLst>
                <a:ext uri="{FF2B5EF4-FFF2-40B4-BE49-F238E27FC236}">
                  <a16:creationId xmlns:a16="http://schemas.microsoft.com/office/drawing/2014/main" id="{78BB45D2-E9CF-FAF2-CFFE-8E3EFF1C49E4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798;p24">
              <a:extLst>
                <a:ext uri="{FF2B5EF4-FFF2-40B4-BE49-F238E27FC236}">
                  <a16:creationId xmlns:a16="http://schemas.microsoft.com/office/drawing/2014/main" id="{B31B25B7-02E4-5D20-9D42-4D6DCE5FA051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799;p24">
              <a:extLst>
                <a:ext uri="{FF2B5EF4-FFF2-40B4-BE49-F238E27FC236}">
                  <a16:creationId xmlns:a16="http://schemas.microsoft.com/office/drawing/2014/main" id="{AFB9161A-F332-2FA4-1A80-F5923C5C432F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800;p24">
              <a:extLst>
                <a:ext uri="{FF2B5EF4-FFF2-40B4-BE49-F238E27FC236}">
                  <a16:creationId xmlns:a16="http://schemas.microsoft.com/office/drawing/2014/main" id="{B476D744-1022-7892-EA6E-3BCCBBB17B45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801;p24">
              <a:extLst>
                <a:ext uri="{FF2B5EF4-FFF2-40B4-BE49-F238E27FC236}">
                  <a16:creationId xmlns:a16="http://schemas.microsoft.com/office/drawing/2014/main" id="{D3D2B72C-95E0-9EA8-6779-5FE9560D3580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802;p24">
              <a:extLst>
                <a:ext uri="{FF2B5EF4-FFF2-40B4-BE49-F238E27FC236}">
                  <a16:creationId xmlns:a16="http://schemas.microsoft.com/office/drawing/2014/main" id="{AE85B3D2-D775-2C7B-F6CD-57499E645BFF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803;p24">
              <a:extLst>
                <a:ext uri="{FF2B5EF4-FFF2-40B4-BE49-F238E27FC236}">
                  <a16:creationId xmlns:a16="http://schemas.microsoft.com/office/drawing/2014/main" id="{80FF2850-AFA3-20F3-BC62-0B5BCA132B5C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804;p24">
              <a:extLst>
                <a:ext uri="{FF2B5EF4-FFF2-40B4-BE49-F238E27FC236}">
                  <a16:creationId xmlns:a16="http://schemas.microsoft.com/office/drawing/2014/main" id="{FEF1FE6F-5FB7-6238-9546-7BA7088184B0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805;p24">
              <a:extLst>
                <a:ext uri="{FF2B5EF4-FFF2-40B4-BE49-F238E27FC236}">
                  <a16:creationId xmlns:a16="http://schemas.microsoft.com/office/drawing/2014/main" id="{44BC7258-A0EA-1A13-DE53-BD9745393BCA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806;p24">
              <a:extLst>
                <a:ext uri="{FF2B5EF4-FFF2-40B4-BE49-F238E27FC236}">
                  <a16:creationId xmlns:a16="http://schemas.microsoft.com/office/drawing/2014/main" id="{3E3F2282-B142-8E9E-3ED8-FEA6DAB3865B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807;p24">
              <a:extLst>
                <a:ext uri="{FF2B5EF4-FFF2-40B4-BE49-F238E27FC236}">
                  <a16:creationId xmlns:a16="http://schemas.microsoft.com/office/drawing/2014/main" id="{4BA6EFC8-79D3-7969-815B-EEF277EADAF0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808;p24">
              <a:extLst>
                <a:ext uri="{FF2B5EF4-FFF2-40B4-BE49-F238E27FC236}">
                  <a16:creationId xmlns:a16="http://schemas.microsoft.com/office/drawing/2014/main" id="{CFF97344-2944-8B24-5835-E401C1FB7E82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809;p24">
              <a:extLst>
                <a:ext uri="{FF2B5EF4-FFF2-40B4-BE49-F238E27FC236}">
                  <a16:creationId xmlns:a16="http://schemas.microsoft.com/office/drawing/2014/main" id="{300095F9-D55D-3A54-068C-421EC0DE2CE4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810;p24">
              <a:extLst>
                <a:ext uri="{FF2B5EF4-FFF2-40B4-BE49-F238E27FC236}">
                  <a16:creationId xmlns:a16="http://schemas.microsoft.com/office/drawing/2014/main" id="{EF3FC0E2-1A4E-A575-64CB-7F7A31E81662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811;p24">
              <a:extLst>
                <a:ext uri="{FF2B5EF4-FFF2-40B4-BE49-F238E27FC236}">
                  <a16:creationId xmlns:a16="http://schemas.microsoft.com/office/drawing/2014/main" id="{DCB503EC-2FAA-0B20-3A4E-46B831784740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812;p24">
              <a:extLst>
                <a:ext uri="{FF2B5EF4-FFF2-40B4-BE49-F238E27FC236}">
                  <a16:creationId xmlns:a16="http://schemas.microsoft.com/office/drawing/2014/main" id="{12D8DA41-00EF-2058-E175-88BDCE4E8CF1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813;p24">
              <a:extLst>
                <a:ext uri="{FF2B5EF4-FFF2-40B4-BE49-F238E27FC236}">
                  <a16:creationId xmlns:a16="http://schemas.microsoft.com/office/drawing/2014/main" id="{ABC1A43F-B302-3574-2593-780A07D8C300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814;p24">
              <a:extLst>
                <a:ext uri="{FF2B5EF4-FFF2-40B4-BE49-F238E27FC236}">
                  <a16:creationId xmlns:a16="http://schemas.microsoft.com/office/drawing/2014/main" id="{824B6C69-23C4-C788-48FC-0589203BB5EF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815;p24">
              <a:extLst>
                <a:ext uri="{FF2B5EF4-FFF2-40B4-BE49-F238E27FC236}">
                  <a16:creationId xmlns:a16="http://schemas.microsoft.com/office/drawing/2014/main" id="{975297F9-4B7F-E945-CFCB-A2E81DC0EF57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816;p24">
              <a:extLst>
                <a:ext uri="{FF2B5EF4-FFF2-40B4-BE49-F238E27FC236}">
                  <a16:creationId xmlns:a16="http://schemas.microsoft.com/office/drawing/2014/main" id="{8305F620-6BAC-151E-8B3D-849AD070DADF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817;p24">
              <a:extLst>
                <a:ext uri="{FF2B5EF4-FFF2-40B4-BE49-F238E27FC236}">
                  <a16:creationId xmlns:a16="http://schemas.microsoft.com/office/drawing/2014/main" id="{B23DE34B-9DDC-9BB5-21DF-8125A00AD4CE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818;p24">
              <a:extLst>
                <a:ext uri="{FF2B5EF4-FFF2-40B4-BE49-F238E27FC236}">
                  <a16:creationId xmlns:a16="http://schemas.microsoft.com/office/drawing/2014/main" id="{01565B21-7089-B474-7ADD-DAA0BC9F1EB3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819;p24">
              <a:extLst>
                <a:ext uri="{FF2B5EF4-FFF2-40B4-BE49-F238E27FC236}">
                  <a16:creationId xmlns:a16="http://schemas.microsoft.com/office/drawing/2014/main" id="{6A8E2D08-B599-E7EF-3F4C-C015209E70C0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820;p24">
              <a:extLst>
                <a:ext uri="{FF2B5EF4-FFF2-40B4-BE49-F238E27FC236}">
                  <a16:creationId xmlns:a16="http://schemas.microsoft.com/office/drawing/2014/main" id="{65F9F994-AC21-268A-598F-C2334688C9A0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821;p24">
              <a:extLst>
                <a:ext uri="{FF2B5EF4-FFF2-40B4-BE49-F238E27FC236}">
                  <a16:creationId xmlns:a16="http://schemas.microsoft.com/office/drawing/2014/main" id="{EABA360C-6EFA-AD38-CD88-799B5320E10C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822;p24">
              <a:extLst>
                <a:ext uri="{FF2B5EF4-FFF2-40B4-BE49-F238E27FC236}">
                  <a16:creationId xmlns:a16="http://schemas.microsoft.com/office/drawing/2014/main" id="{4CE07FA8-D672-883C-3488-99F165BF618A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823;p24">
              <a:extLst>
                <a:ext uri="{FF2B5EF4-FFF2-40B4-BE49-F238E27FC236}">
                  <a16:creationId xmlns:a16="http://schemas.microsoft.com/office/drawing/2014/main" id="{0EEF3049-904A-4F65-FD18-8F0F776A26D1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824;p24">
              <a:extLst>
                <a:ext uri="{FF2B5EF4-FFF2-40B4-BE49-F238E27FC236}">
                  <a16:creationId xmlns:a16="http://schemas.microsoft.com/office/drawing/2014/main" id="{E84012BC-DF32-336E-B751-88FA5382FEBE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825;p24">
              <a:extLst>
                <a:ext uri="{FF2B5EF4-FFF2-40B4-BE49-F238E27FC236}">
                  <a16:creationId xmlns:a16="http://schemas.microsoft.com/office/drawing/2014/main" id="{0BC10FBC-ECDE-AE0B-FE5F-C7B164554424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826;p24">
              <a:extLst>
                <a:ext uri="{FF2B5EF4-FFF2-40B4-BE49-F238E27FC236}">
                  <a16:creationId xmlns:a16="http://schemas.microsoft.com/office/drawing/2014/main" id="{51AB9496-D04E-E9EA-46C3-C9DFE916C377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827;p24">
              <a:extLst>
                <a:ext uri="{FF2B5EF4-FFF2-40B4-BE49-F238E27FC236}">
                  <a16:creationId xmlns:a16="http://schemas.microsoft.com/office/drawing/2014/main" id="{D2D2AA58-7E70-6164-568E-F5DFF0B2539C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828;p24">
              <a:extLst>
                <a:ext uri="{FF2B5EF4-FFF2-40B4-BE49-F238E27FC236}">
                  <a16:creationId xmlns:a16="http://schemas.microsoft.com/office/drawing/2014/main" id="{5CBB2BBF-08DB-80D5-A43C-057E5778D506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829;p24">
              <a:extLst>
                <a:ext uri="{FF2B5EF4-FFF2-40B4-BE49-F238E27FC236}">
                  <a16:creationId xmlns:a16="http://schemas.microsoft.com/office/drawing/2014/main" id="{3FECEE65-E77F-4C71-6367-3470303B09D2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830;p24">
              <a:extLst>
                <a:ext uri="{FF2B5EF4-FFF2-40B4-BE49-F238E27FC236}">
                  <a16:creationId xmlns:a16="http://schemas.microsoft.com/office/drawing/2014/main" id="{D49AB918-2395-A8A1-1AE6-3D77D6337EB5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831;p24">
              <a:extLst>
                <a:ext uri="{FF2B5EF4-FFF2-40B4-BE49-F238E27FC236}">
                  <a16:creationId xmlns:a16="http://schemas.microsoft.com/office/drawing/2014/main" id="{19C9E793-5641-3582-517D-6A2FBFA3C13D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832;p24">
              <a:extLst>
                <a:ext uri="{FF2B5EF4-FFF2-40B4-BE49-F238E27FC236}">
                  <a16:creationId xmlns:a16="http://schemas.microsoft.com/office/drawing/2014/main" id="{86C00A58-F1B3-8ABF-9BFD-176A986DF776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833;p24">
              <a:extLst>
                <a:ext uri="{FF2B5EF4-FFF2-40B4-BE49-F238E27FC236}">
                  <a16:creationId xmlns:a16="http://schemas.microsoft.com/office/drawing/2014/main" id="{294FAC08-F8C8-515B-406D-DE3A10535BE9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834;p24">
              <a:extLst>
                <a:ext uri="{FF2B5EF4-FFF2-40B4-BE49-F238E27FC236}">
                  <a16:creationId xmlns:a16="http://schemas.microsoft.com/office/drawing/2014/main" id="{BF90181A-5558-CA5C-F237-20470D5AB403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835;p24">
              <a:extLst>
                <a:ext uri="{FF2B5EF4-FFF2-40B4-BE49-F238E27FC236}">
                  <a16:creationId xmlns:a16="http://schemas.microsoft.com/office/drawing/2014/main" id="{B3631363-A618-EB7D-77E3-56F5FD8E7037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836;p24">
              <a:extLst>
                <a:ext uri="{FF2B5EF4-FFF2-40B4-BE49-F238E27FC236}">
                  <a16:creationId xmlns:a16="http://schemas.microsoft.com/office/drawing/2014/main" id="{46492B18-A9C0-8122-092B-A1B428FF3726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837;p24">
              <a:extLst>
                <a:ext uri="{FF2B5EF4-FFF2-40B4-BE49-F238E27FC236}">
                  <a16:creationId xmlns:a16="http://schemas.microsoft.com/office/drawing/2014/main" id="{3218CD35-B8B2-7554-5C9D-C4A34C51E364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838;p24">
              <a:extLst>
                <a:ext uri="{FF2B5EF4-FFF2-40B4-BE49-F238E27FC236}">
                  <a16:creationId xmlns:a16="http://schemas.microsoft.com/office/drawing/2014/main" id="{567D8702-C864-F6C1-DBE3-AFD35999F4D0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839;p24">
              <a:extLst>
                <a:ext uri="{FF2B5EF4-FFF2-40B4-BE49-F238E27FC236}">
                  <a16:creationId xmlns:a16="http://schemas.microsoft.com/office/drawing/2014/main" id="{963461B8-EDF7-C4A9-0C6F-2B9EFE8B6DFE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840;p24">
              <a:extLst>
                <a:ext uri="{FF2B5EF4-FFF2-40B4-BE49-F238E27FC236}">
                  <a16:creationId xmlns:a16="http://schemas.microsoft.com/office/drawing/2014/main" id="{9609C72B-9D00-E0C9-0841-83E3AEE195E7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841;p24">
              <a:extLst>
                <a:ext uri="{FF2B5EF4-FFF2-40B4-BE49-F238E27FC236}">
                  <a16:creationId xmlns:a16="http://schemas.microsoft.com/office/drawing/2014/main" id="{8DFFD744-CC19-D3F4-E05D-20704F024765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842;p24">
              <a:extLst>
                <a:ext uri="{FF2B5EF4-FFF2-40B4-BE49-F238E27FC236}">
                  <a16:creationId xmlns:a16="http://schemas.microsoft.com/office/drawing/2014/main" id="{53C8FC26-1369-007F-C368-7B5129131CF6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843;p24">
              <a:extLst>
                <a:ext uri="{FF2B5EF4-FFF2-40B4-BE49-F238E27FC236}">
                  <a16:creationId xmlns:a16="http://schemas.microsoft.com/office/drawing/2014/main" id="{7E6BA350-1D66-C164-0954-4046C63EFF64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844;p24">
              <a:extLst>
                <a:ext uri="{FF2B5EF4-FFF2-40B4-BE49-F238E27FC236}">
                  <a16:creationId xmlns:a16="http://schemas.microsoft.com/office/drawing/2014/main" id="{C2A95816-7451-A28D-1293-B44D40AFDC6E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845;p24">
              <a:extLst>
                <a:ext uri="{FF2B5EF4-FFF2-40B4-BE49-F238E27FC236}">
                  <a16:creationId xmlns:a16="http://schemas.microsoft.com/office/drawing/2014/main" id="{C6021159-3964-431B-0507-A0FDCDFB32EA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846;p24">
              <a:extLst>
                <a:ext uri="{FF2B5EF4-FFF2-40B4-BE49-F238E27FC236}">
                  <a16:creationId xmlns:a16="http://schemas.microsoft.com/office/drawing/2014/main" id="{0C3ECDF7-28FC-6AD6-B33E-0DCB7DC57686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847;p24">
              <a:extLst>
                <a:ext uri="{FF2B5EF4-FFF2-40B4-BE49-F238E27FC236}">
                  <a16:creationId xmlns:a16="http://schemas.microsoft.com/office/drawing/2014/main" id="{A2B912B2-428F-6577-B1E1-1A9149B8F9C6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848;p24">
              <a:extLst>
                <a:ext uri="{FF2B5EF4-FFF2-40B4-BE49-F238E27FC236}">
                  <a16:creationId xmlns:a16="http://schemas.microsoft.com/office/drawing/2014/main" id="{05FA4240-A8EC-9080-26F3-9249C3AB0765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849;p24">
              <a:extLst>
                <a:ext uri="{FF2B5EF4-FFF2-40B4-BE49-F238E27FC236}">
                  <a16:creationId xmlns:a16="http://schemas.microsoft.com/office/drawing/2014/main" id="{441E06B3-D32E-202E-5468-AAD432E58F2F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850;p24">
              <a:extLst>
                <a:ext uri="{FF2B5EF4-FFF2-40B4-BE49-F238E27FC236}">
                  <a16:creationId xmlns:a16="http://schemas.microsoft.com/office/drawing/2014/main" id="{683E5075-91A4-510B-386C-60791157FF50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851;p24">
              <a:extLst>
                <a:ext uri="{FF2B5EF4-FFF2-40B4-BE49-F238E27FC236}">
                  <a16:creationId xmlns:a16="http://schemas.microsoft.com/office/drawing/2014/main" id="{A22606EB-87FC-C7CA-BD1F-1FD0390B2162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852;p24">
              <a:extLst>
                <a:ext uri="{FF2B5EF4-FFF2-40B4-BE49-F238E27FC236}">
                  <a16:creationId xmlns:a16="http://schemas.microsoft.com/office/drawing/2014/main" id="{67811AA5-38C7-B83E-7396-0A33F23E6166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853;p24">
              <a:extLst>
                <a:ext uri="{FF2B5EF4-FFF2-40B4-BE49-F238E27FC236}">
                  <a16:creationId xmlns:a16="http://schemas.microsoft.com/office/drawing/2014/main" id="{EBAB3B1D-C72F-BAE3-2CF9-337DD1D1CDA2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854;p24">
              <a:extLst>
                <a:ext uri="{FF2B5EF4-FFF2-40B4-BE49-F238E27FC236}">
                  <a16:creationId xmlns:a16="http://schemas.microsoft.com/office/drawing/2014/main" id="{18279B9F-7E2C-C9CB-F3C3-D7A5078C7F15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855;p24">
              <a:extLst>
                <a:ext uri="{FF2B5EF4-FFF2-40B4-BE49-F238E27FC236}">
                  <a16:creationId xmlns:a16="http://schemas.microsoft.com/office/drawing/2014/main" id="{8C830F1F-B4DC-0A3D-4519-AF5A3EA5445C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856;p24">
              <a:extLst>
                <a:ext uri="{FF2B5EF4-FFF2-40B4-BE49-F238E27FC236}">
                  <a16:creationId xmlns:a16="http://schemas.microsoft.com/office/drawing/2014/main" id="{347310A6-7887-1409-9722-EAB3D363F96B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857;p24">
              <a:extLst>
                <a:ext uri="{FF2B5EF4-FFF2-40B4-BE49-F238E27FC236}">
                  <a16:creationId xmlns:a16="http://schemas.microsoft.com/office/drawing/2014/main" id="{F87BAD96-09CA-02F3-9BE4-53888228704B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858;p24">
              <a:extLst>
                <a:ext uri="{FF2B5EF4-FFF2-40B4-BE49-F238E27FC236}">
                  <a16:creationId xmlns:a16="http://schemas.microsoft.com/office/drawing/2014/main" id="{8BC03312-673C-FDAA-FA28-172CCBC5A1F2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859;p24">
              <a:extLst>
                <a:ext uri="{FF2B5EF4-FFF2-40B4-BE49-F238E27FC236}">
                  <a16:creationId xmlns:a16="http://schemas.microsoft.com/office/drawing/2014/main" id="{13C06241-F5C0-B024-E693-9208ABCAA5A9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860;p24">
              <a:extLst>
                <a:ext uri="{FF2B5EF4-FFF2-40B4-BE49-F238E27FC236}">
                  <a16:creationId xmlns:a16="http://schemas.microsoft.com/office/drawing/2014/main" id="{FA9F1AAB-6B3F-8E33-CC24-0B384176EEEA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861;p24">
              <a:extLst>
                <a:ext uri="{FF2B5EF4-FFF2-40B4-BE49-F238E27FC236}">
                  <a16:creationId xmlns:a16="http://schemas.microsoft.com/office/drawing/2014/main" id="{988386A1-7797-AF9B-D0EA-45702F3A7E73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862;p24">
              <a:extLst>
                <a:ext uri="{FF2B5EF4-FFF2-40B4-BE49-F238E27FC236}">
                  <a16:creationId xmlns:a16="http://schemas.microsoft.com/office/drawing/2014/main" id="{39AA2337-C34E-B7C2-6DAD-7A9FB1B8A17F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863;p24">
              <a:extLst>
                <a:ext uri="{FF2B5EF4-FFF2-40B4-BE49-F238E27FC236}">
                  <a16:creationId xmlns:a16="http://schemas.microsoft.com/office/drawing/2014/main" id="{9E449957-715A-D800-8821-8F321A025109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864;p24">
              <a:extLst>
                <a:ext uri="{FF2B5EF4-FFF2-40B4-BE49-F238E27FC236}">
                  <a16:creationId xmlns:a16="http://schemas.microsoft.com/office/drawing/2014/main" id="{C9026F79-FA3D-48EE-229A-FBEA21A71AC3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865;p24">
              <a:extLst>
                <a:ext uri="{FF2B5EF4-FFF2-40B4-BE49-F238E27FC236}">
                  <a16:creationId xmlns:a16="http://schemas.microsoft.com/office/drawing/2014/main" id="{37264488-0BC0-4ABD-6ABE-D3E873810FFB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866;p24">
              <a:extLst>
                <a:ext uri="{FF2B5EF4-FFF2-40B4-BE49-F238E27FC236}">
                  <a16:creationId xmlns:a16="http://schemas.microsoft.com/office/drawing/2014/main" id="{DEB6EF2C-3F16-20C0-831D-4777A35EE9D6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867;p24">
              <a:extLst>
                <a:ext uri="{FF2B5EF4-FFF2-40B4-BE49-F238E27FC236}">
                  <a16:creationId xmlns:a16="http://schemas.microsoft.com/office/drawing/2014/main" id="{91AA99BA-828C-449A-95A2-3065E46DB44D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868;p24">
              <a:extLst>
                <a:ext uri="{FF2B5EF4-FFF2-40B4-BE49-F238E27FC236}">
                  <a16:creationId xmlns:a16="http://schemas.microsoft.com/office/drawing/2014/main" id="{F34FB9AF-5562-FBE1-401D-2CCE1E2A1C9D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869;p24">
              <a:extLst>
                <a:ext uri="{FF2B5EF4-FFF2-40B4-BE49-F238E27FC236}">
                  <a16:creationId xmlns:a16="http://schemas.microsoft.com/office/drawing/2014/main" id="{8D7E12F9-6BE8-F9BE-9414-70733423760D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870;p24">
              <a:extLst>
                <a:ext uri="{FF2B5EF4-FFF2-40B4-BE49-F238E27FC236}">
                  <a16:creationId xmlns:a16="http://schemas.microsoft.com/office/drawing/2014/main" id="{B85DFCD8-FFDD-D58F-5E9B-144541635992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871;p24">
              <a:extLst>
                <a:ext uri="{FF2B5EF4-FFF2-40B4-BE49-F238E27FC236}">
                  <a16:creationId xmlns:a16="http://schemas.microsoft.com/office/drawing/2014/main" id="{B804DD97-256F-D596-9656-5FFF09219A01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872;p24">
              <a:extLst>
                <a:ext uri="{FF2B5EF4-FFF2-40B4-BE49-F238E27FC236}">
                  <a16:creationId xmlns:a16="http://schemas.microsoft.com/office/drawing/2014/main" id="{F7072E27-6C20-136F-08B9-42DC9BAD6677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873;p24">
              <a:extLst>
                <a:ext uri="{FF2B5EF4-FFF2-40B4-BE49-F238E27FC236}">
                  <a16:creationId xmlns:a16="http://schemas.microsoft.com/office/drawing/2014/main" id="{0FECDFDB-D15B-71A8-DF13-C59F3FDC74C5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874;p24">
              <a:extLst>
                <a:ext uri="{FF2B5EF4-FFF2-40B4-BE49-F238E27FC236}">
                  <a16:creationId xmlns:a16="http://schemas.microsoft.com/office/drawing/2014/main" id="{8295DD92-3F2C-1C30-8CA9-721FFA00BBA9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875;p24">
              <a:extLst>
                <a:ext uri="{FF2B5EF4-FFF2-40B4-BE49-F238E27FC236}">
                  <a16:creationId xmlns:a16="http://schemas.microsoft.com/office/drawing/2014/main" id="{8D012154-4C6E-78D9-1054-48D2D09B9E57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876;p24">
              <a:extLst>
                <a:ext uri="{FF2B5EF4-FFF2-40B4-BE49-F238E27FC236}">
                  <a16:creationId xmlns:a16="http://schemas.microsoft.com/office/drawing/2014/main" id="{AC33B7A3-A40B-C382-B169-4769B83ED1CE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877;p24">
              <a:extLst>
                <a:ext uri="{FF2B5EF4-FFF2-40B4-BE49-F238E27FC236}">
                  <a16:creationId xmlns:a16="http://schemas.microsoft.com/office/drawing/2014/main" id="{9706737D-3552-3781-8EE6-82C15D347534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878;p24">
              <a:extLst>
                <a:ext uri="{FF2B5EF4-FFF2-40B4-BE49-F238E27FC236}">
                  <a16:creationId xmlns:a16="http://schemas.microsoft.com/office/drawing/2014/main" id="{B18FD18A-45E7-BDCE-7B45-985015BB32DB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879;p24">
              <a:extLst>
                <a:ext uri="{FF2B5EF4-FFF2-40B4-BE49-F238E27FC236}">
                  <a16:creationId xmlns:a16="http://schemas.microsoft.com/office/drawing/2014/main" id="{2CA532FA-7B1D-2796-8BE8-62897424D9A6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880;p24">
              <a:extLst>
                <a:ext uri="{FF2B5EF4-FFF2-40B4-BE49-F238E27FC236}">
                  <a16:creationId xmlns:a16="http://schemas.microsoft.com/office/drawing/2014/main" id="{3DE2DC66-5481-1F04-F967-07E2C7E79ADF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881;p24">
              <a:extLst>
                <a:ext uri="{FF2B5EF4-FFF2-40B4-BE49-F238E27FC236}">
                  <a16:creationId xmlns:a16="http://schemas.microsoft.com/office/drawing/2014/main" id="{9B71EC78-B7A3-B503-8CA7-F7C1978EBAE6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882;p24">
              <a:extLst>
                <a:ext uri="{FF2B5EF4-FFF2-40B4-BE49-F238E27FC236}">
                  <a16:creationId xmlns:a16="http://schemas.microsoft.com/office/drawing/2014/main" id="{C7593DD4-D0DA-D5BB-FF4A-87C278873D95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883;p24">
              <a:extLst>
                <a:ext uri="{FF2B5EF4-FFF2-40B4-BE49-F238E27FC236}">
                  <a16:creationId xmlns:a16="http://schemas.microsoft.com/office/drawing/2014/main" id="{151250D0-C943-89D9-D9ED-B13B7BF6EE75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884;p24">
              <a:extLst>
                <a:ext uri="{FF2B5EF4-FFF2-40B4-BE49-F238E27FC236}">
                  <a16:creationId xmlns:a16="http://schemas.microsoft.com/office/drawing/2014/main" id="{8E543D3B-6FE0-58CF-73E8-263C4CFB5321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885;p24">
              <a:extLst>
                <a:ext uri="{FF2B5EF4-FFF2-40B4-BE49-F238E27FC236}">
                  <a16:creationId xmlns:a16="http://schemas.microsoft.com/office/drawing/2014/main" id="{B25B3BFF-6DDA-DDA7-F240-BEA27C177609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886;p24">
              <a:extLst>
                <a:ext uri="{FF2B5EF4-FFF2-40B4-BE49-F238E27FC236}">
                  <a16:creationId xmlns:a16="http://schemas.microsoft.com/office/drawing/2014/main" id="{E7ECAC36-897F-6DEA-D7E5-E42C4B4FF075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887;p24">
              <a:extLst>
                <a:ext uri="{FF2B5EF4-FFF2-40B4-BE49-F238E27FC236}">
                  <a16:creationId xmlns:a16="http://schemas.microsoft.com/office/drawing/2014/main" id="{F2884805-9EAA-810E-FB9A-E47633377E88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888;p24">
              <a:extLst>
                <a:ext uri="{FF2B5EF4-FFF2-40B4-BE49-F238E27FC236}">
                  <a16:creationId xmlns:a16="http://schemas.microsoft.com/office/drawing/2014/main" id="{09B49913-BAE6-7834-60F7-1FCC32827531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889;p24">
              <a:extLst>
                <a:ext uri="{FF2B5EF4-FFF2-40B4-BE49-F238E27FC236}">
                  <a16:creationId xmlns:a16="http://schemas.microsoft.com/office/drawing/2014/main" id="{33031240-4112-67D3-BFE2-E1369908C0E1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890;p24">
              <a:extLst>
                <a:ext uri="{FF2B5EF4-FFF2-40B4-BE49-F238E27FC236}">
                  <a16:creationId xmlns:a16="http://schemas.microsoft.com/office/drawing/2014/main" id="{01587096-9301-A6F2-A38C-A414D62D7627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891;p24">
              <a:extLst>
                <a:ext uri="{FF2B5EF4-FFF2-40B4-BE49-F238E27FC236}">
                  <a16:creationId xmlns:a16="http://schemas.microsoft.com/office/drawing/2014/main" id="{BBAFEB28-1170-17F7-7F43-C096F12DABB7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892;p24">
              <a:extLst>
                <a:ext uri="{FF2B5EF4-FFF2-40B4-BE49-F238E27FC236}">
                  <a16:creationId xmlns:a16="http://schemas.microsoft.com/office/drawing/2014/main" id="{36EAD777-3C2D-0D3B-85D0-57C991655CE0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893;p24">
              <a:extLst>
                <a:ext uri="{FF2B5EF4-FFF2-40B4-BE49-F238E27FC236}">
                  <a16:creationId xmlns:a16="http://schemas.microsoft.com/office/drawing/2014/main" id="{5EB0AB0B-3BED-2E04-4AD9-12DF18C5E71B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894;p24">
              <a:extLst>
                <a:ext uri="{FF2B5EF4-FFF2-40B4-BE49-F238E27FC236}">
                  <a16:creationId xmlns:a16="http://schemas.microsoft.com/office/drawing/2014/main" id="{5605C5A7-B31B-CC9F-23E2-F767915C8C81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895;p24">
              <a:extLst>
                <a:ext uri="{FF2B5EF4-FFF2-40B4-BE49-F238E27FC236}">
                  <a16:creationId xmlns:a16="http://schemas.microsoft.com/office/drawing/2014/main" id="{1A578C5B-6FD4-DF0D-94C4-5BB66AF6771A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896;p24">
              <a:extLst>
                <a:ext uri="{FF2B5EF4-FFF2-40B4-BE49-F238E27FC236}">
                  <a16:creationId xmlns:a16="http://schemas.microsoft.com/office/drawing/2014/main" id="{BCCF2633-494E-7764-63B8-AFD8E736A7F8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897;p24">
              <a:extLst>
                <a:ext uri="{FF2B5EF4-FFF2-40B4-BE49-F238E27FC236}">
                  <a16:creationId xmlns:a16="http://schemas.microsoft.com/office/drawing/2014/main" id="{C092F95F-E828-509E-3EE5-B5C353D711D4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898;p24">
              <a:extLst>
                <a:ext uri="{FF2B5EF4-FFF2-40B4-BE49-F238E27FC236}">
                  <a16:creationId xmlns:a16="http://schemas.microsoft.com/office/drawing/2014/main" id="{A044483C-EB34-6D29-FC1A-09A6E66ABD5E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899;p24">
              <a:extLst>
                <a:ext uri="{FF2B5EF4-FFF2-40B4-BE49-F238E27FC236}">
                  <a16:creationId xmlns:a16="http://schemas.microsoft.com/office/drawing/2014/main" id="{D8796C41-27B6-89C3-324C-B1793EB7ED4D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900;p24">
              <a:extLst>
                <a:ext uri="{FF2B5EF4-FFF2-40B4-BE49-F238E27FC236}">
                  <a16:creationId xmlns:a16="http://schemas.microsoft.com/office/drawing/2014/main" id="{6CDFF27B-7843-47CC-A505-6A0527AB363E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901;p24">
              <a:extLst>
                <a:ext uri="{FF2B5EF4-FFF2-40B4-BE49-F238E27FC236}">
                  <a16:creationId xmlns:a16="http://schemas.microsoft.com/office/drawing/2014/main" id="{135DE32D-ADB3-80DA-B4D2-2CDDE7B9E428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902;p24">
              <a:extLst>
                <a:ext uri="{FF2B5EF4-FFF2-40B4-BE49-F238E27FC236}">
                  <a16:creationId xmlns:a16="http://schemas.microsoft.com/office/drawing/2014/main" id="{125C5BC1-27B4-ADE4-6D98-C0A46FEDFEE1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903;p24">
              <a:extLst>
                <a:ext uri="{FF2B5EF4-FFF2-40B4-BE49-F238E27FC236}">
                  <a16:creationId xmlns:a16="http://schemas.microsoft.com/office/drawing/2014/main" id="{C6B13837-CD55-6467-D171-41342B781F91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904;p24">
              <a:extLst>
                <a:ext uri="{FF2B5EF4-FFF2-40B4-BE49-F238E27FC236}">
                  <a16:creationId xmlns:a16="http://schemas.microsoft.com/office/drawing/2014/main" id="{5CDA8B16-338C-3A98-722A-27E14F12224D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905;p24">
              <a:extLst>
                <a:ext uri="{FF2B5EF4-FFF2-40B4-BE49-F238E27FC236}">
                  <a16:creationId xmlns:a16="http://schemas.microsoft.com/office/drawing/2014/main" id="{01D7E2B1-4499-9395-4BDA-5ECC8C8A43DE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906;p24">
              <a:extLst>
                <a:ext uri="{FF2B5EF4-FFF2-40B4-BE49-F238E27FC236}">
                  <a16:creationId xmlns:a16="http://schemas.microsoft.com/office/drawing/2014/main" id="{82975C5B-F6A7-4581-A759-6215FE75F0F3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907;p24">
              <a:extLst>
                <a:ext uri="{FF2B5EF4-FFF2-40B4-BE49-F238E27FC236}">
                  <a16:creationId xmlns:a16="http://schemas.microsoft.com/office/drawing/2014/main" id="{88E121C7-8BFA-EF7E-2F5B-F71F2E033155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908;p24">
              <a:extLst>
                <a:ext uri="{FF2B5EF4-FFF2-40B4-BE49-F238E27FC236}">
                  <a16:creationId xmlns:a16="http://schemas.microsoft.com/office/drawing/2014/main" id="{BF2D05EC-99A9-1716-DFB1-B38B4FFC5D4F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909;p24">
              <a:extLst>
                <a:ext uri="{FF2B5EF4-FFF2-40B4-BE49-F238E27FC236}">
                  <a16:creationId xmlns:a16="http://schemas.microsoft.com/office/drawing/2014/main" id="{B0CA52C2-2770-F1EC-09E2-6EBD3359DB4A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910;p24">
              <a:extLst>
                <a:ext uri="{FF2B5EF4-FFF2-40B4-BE49-F238E27FC236}">
                  <a16:creationId xmlns:a16="http://schemas.microsoft.com/office/drawing/2014/main" id="{195AC733-B7C8-76C6-D21D-31CBB8DD60E5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911;p24">
              <a:extLst>
                <a:ext uri="{FF2B5EF4-FFF2-40B4-BE49-F238E27FC236}">
                  <a16:creationId xmlns:a16="http://schemas.microsoft.com/office/drawing/2014/main" id="{593849C7-9281-9E85-123E-F6DA06008788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912;p24">
              <a:extLst>
                <a:ext uri="{FF2B5EF4-FFF2-40B4-BE49-F238E27FC236}">
                  <a16:creationId xmlns:a16="http://schemas.microsoft.com/office/drawing/2014/main" id="{2F56B397-F2BC-2DED-0139-6B7A0480377E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913;p24">
              <a:extLst>
                <a:ext uri="{FF2B5EF4-FFF2-40B4-BE49-F238E27FC236}">
                  <a16:creationId xmlns:a16="http://schemas.microsoft.com/office/drawing/2014/main" id="{E5EEF6E4-A636-36BE-F8EB-96E2ACF17F5E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914;p24">
              <a:extLst>
                <a:ext uri="{FF2B5EF4-FFF2-40B4-BE49-F238E27FC236}">
                  <a16:creationId xmlns:a16="http://schemas.microsoft.com/office/drawing/2014/main" id="{AFD5ECF7-B8F9-B350-5B42-B804E86DE36F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915;p24">
              <a:extLst>
                <a:ext uri="{FF2B5EF4-FFF2-40B4-BE49-F238E27FC236}">
                  <a16:creationId xmlns:a16="http://schemas.microsoft.com/office/drawing/2014/main" id="{F3982EDD-BE49-2368-B1FB-A54C25A87033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916;p24">
              <a:extLst>
                <a:ext uri="{FF2B5EF4-FFF2-40B4-BE49-F238E27FC236}">
                  <a16:creationId xmlns:a16="http://schemas.microsoft.com/office/drawing/2014/main" id="{05043D47-695C-8625-5130-3EA2956E95A0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917;p24">
              <a:extLst>
                <a:ext uri="{FF2B5EF4-FFF2-40B4-BE49-F238E27FC236}">
                  <a16:creationId xmlns:a16="http://schemas.microsoft.com/office/drawing/2014/main" id="{706F4272-D981-01DC-64AB-55F744F856EE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918;p24">
              <a:extLst>
                <a:ext uri="{FF2B5EF4-FFF2-40B4-BE49-F238E27FC236}">
                  <a16:creationId xmlns:a16="http://schemas.microsoft.com/office/drawing/2014/main" id="{FF1F8221-C363-1F13-0A01-8EB108133303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919;p24">
              <a:extLst>
                <a:ext uri="{FF2B5EF4-FFF2-40B4-BE49-F238E27FC236}">
                  <a16:creationId xmlns:a16="http://schemas.microsoft.com/office/drawing/2014/main" id="{DD9C08EC-0C8A-C49D-9C1B-4865E805A8BF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920;p24">
              <a:extLst>
                <a:ext uri="{FF2B5EF4-FFF2-40B4-BE49-F238E27FC236}">
                  <a16:creationId xmlns:a16="http://schemas.microsoft.com/office/drawing/2014/main" id="{821EB033-7D00-2E0A-09AB-40BD9B158E7B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921;p24">
              <a:extLst>
                <a:ext uri="{FF2B5EF4-FFF2-40B4-BE49-F238E27FC236}">
                  <a16:creationId xmlns:a16="http://schemas.microsoft.com/office/drawing/2014/main" id="{87A67EBC-3ECE-FB10-AB08-F9E0463613C4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922;p24">
              <a:extLst>
                <a:ext uri="{FF2B5EF4-FFF2-40B4-BE49-F238E27FC236}">
                  <a16:creationId xmlns:a16="http://schemas.microsoft.com/office/drawing/2014/main" id="{199DB469-D31D-CA17-FD71-FB51EC6A8227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923;p24">
              <a:extLst>
                <a:ext uri="{FF2B5EF4-FFF2-40B4-BE49-F238E27FC236}">
                  <a16:creationId xmlns:a16="http://schemas.microsoft.com/office/drawing/2014/main" id="{06E2FA11-517D-3AEF-E40F-5F5402B9528E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924;p24">
              <a:extLst>
                <a:ext uri="{FF2B5EF4-FFF2-40B4-BE49-F238E27FC236}">
                  <a16:creationId xmlns:a16="http://schemas.microsoft.com/office/drawing/2014/main" id="{E3DC3898-6F2D-583A-4822-C08ADF00EF1F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925;p24">
              <a:extLst>
                <a:ext uri="{FF2B5EF4-FFF2-40B4-BE49-F238E27FC236}">
                  <a16:creationId xmlns:a16="http://schemas.microsoft.com/office/drawing/2014/main" id="{78638AF0-9E30-08BB-E28C-52C850D089B9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926;p24">
              <a:extLst>
                <a:ext uri="{FF2B5EF4-FFF2-40B4-BE49-F238E27FC236}">
                  <a16:creationId xmlns:a16="http://schemas.microsoft.com/office/drawing/2014/main" id="{7D126695-A782-9C35-AF18-CF4A5899D294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927;p24">
              <a:extLst>
                <a:ext uri="{FF2B5EF4-FFF2-40B4-BE49-F238E27FC236}">
                  <a16:creationId xmlns:a16="http://schemas.microsoft.com/office/drawing/2014/main" id="{82C7A731-A2D4-9E51-D847-916F27D68A34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928;p24">
              <a:extLst>
                <a:ext uri="{FF2B5EF4-FFF2-40B4-BE49-F238E27FC236}">
                  <a16:creationId xmlns:a16="http://schemas.microsoft.com/office/drawing/2014/main" id="{3A66757F-0820-170D-EAA1-B05BD7E2491A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929;p24">
              <a:extLst>
                <a:ext uri="{FF2B5EF4-FFF2-40B4-BE49-F238E27FC236}">
                  <a16:creationId xmlns:a16="http://schemas.microsoft.com/office/drawing/2014/main" id="{4DEC70A1-D622-8FAC-77A3-3247726854B4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930;p24">
              <a:extLst>
                <a:ext uri="{FF2B5EF4-FFF2-40B4-BE49-F238E27FC236}">
                  <a16:creationId xmlns:a16="http://schemas.microsoft.com/office/drawing/2014/main" id="{6932BDE2-6484-4838-71F6-16D38654AC5B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931;p24">
              <a:extLst>
                <a:ext uri="{FF2B5EF4-FFF2-40B4-BE49-F238E27FC236}">
                  <a16:creationId xmlns:a16="http://schemas.microsoft.com/office/drawing/2014/main" id="{8ADA42FE-1328-E7B8-5398-113CDBAA5A2B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932;p24">
              <a:extLst>
                <a:ext uri="{FF2B5EF4-FFF2-40B4-BE49-F238E27FC236}">
                  <a16:creationId xmlns:a16="http://schemas.microsoft.com/office/drawing/2014/main" id="{15C15A86-870D-022A-53E4-A14738D64EF1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933;p24">
              <a:extLst>
                <a:ext uri="{FF2B5EF4-FFF2-40B4-BE49-F238E27FC236}">
                  <a16:creationId xmlns:a16="http://schemas.microsoft.com/office/drawing/2014/main" id="{72CC27E2-B5EC-7CE3-DD14-2606A7F15C3C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934;p24">
              <a:extLst>
                <a:ext uri="{FF2B5EF4-FFF2-40B4-BE49-F238E27FC236}">
                  <a16:creationId xmlns:a16="http://schemas.microsoft.com/office/drawing/2014/main" id="{B6BCFF73-28E1-9DD5-CCBF-006E8B218370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935;p24">
              <a:extLst>
                <a:ext uri="{FF2B5EF4-FFF2-40B4-BE49-F238E27FC236}">
                  <a16:creationId xmlns:a16="http://schemas.microsoft.com/office/drawing/2014/main" id="{23CBB444-326D-5812-AD8F-462E5EFB29F6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936;p24">
              <a:extLst>
                <a:ext uri="{FF2B5EF4-FFF2-40B4-BE49-F238E27FC236}">
                  <a16:creationId xmlns:a16="http://schemas.microsoft.com/office/drawing/2014/main" id="{57094C0E-2247-6CF2-AB96-2D357D6F5A33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937;p24">
              <a:extLst>
                <a:ext uri="{FF2B5EF4-FFF2-40B4-BE49-F238E27FC236}">
                  <a16:creationId xmlns:a16="http://schemas.microsoft.com/office/drawing/2014/main" id="{EC4B7CA0-0DE8-9791-5734-5AADD80D2395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938;p24">
              <a:extLst>
                <a:ext uri="{FF2B5EF4-FFF2-40B4-BE49-F238E27FC236}">
                  <a16:creationId xmlns:a16="http://schemas.microsoft.com/office/drawing/2014/main" id="{1DC95E5D-0EC1-F35A-63B4-EFDE8E1AD352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939;p24">
              <a:extLst>
                <a:ext uri="{FF2B5EF4-FFF2-40B4-BE49-F238E27FC236}">
                  <a16:creationId xmlns:a16="http://schemas.microsoft.com/office/drawing/2014/main" id="{3AEDBB9C-CEC6-8E61-5FBC-7D1590C426C3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940;p24">
              <a:extLst>
                <a:ext uri="{FF2B5EF4-FFF2-40B4-BE49-F238E27FC236}">
                  <a16:creationId xmlns:a16="http://schemas.microsoft.com/office/drawing/2014/main" id="{1AB22968-0DEC-89B3-A485-760BCE76742F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941;p24">
              <a:extLst>
                <a:ext uri="{FF2B5EF4-FFF2-40B4-BE49-F238E27FC236}">
                  <a16:creationId xmlns:a16="http://schemas.microsoft.com/office/drawing/2014/main" id="{0DBBE81B-D0CC-558A-583F-5E7FDD037036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942;p24">
              <a:extLst>
                <a:ext uri="{FF2B5EF4-FFF2-40B4-BE49-F238E27FC236}">
                  <a16:creationId xmlns:a16="http://schemas.microsoft.com/office/drawing/2014/main" id="{CF2C68A7-7162-8BAE-A509-F15078701B3E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943;p24">
              <a:extLst>
                <a:ext uri="{FF2B5EF4-FFF2-40B4-BE49-F238E27FC236}">
                  <a16:creationId xmlns:a16="http://schemas.microsoft.com/office/drawing/2014/main" id="{145F1329-D479-6F6A-7BF8-0D991047AEE1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944;p24">
              <a:extLst>
                <a:ext uri="{FF2B5EF4-FFF2-40B4-BE49-F238E27FC236}">
                  <a16:creationId xmlns:a16="http://schemas.microsoft.com/office/drawing/2014/main" id="{62F19408-DD6B-3A4A-50DE-633519F07F77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945;p24">
              <a:extLst>
                <a:ext uri="{FF2B5EF4-FFF2-40B4-BE49-F238E27FC236}">
                  <a16:creationId xmlns:a16="http://schemas.microsoft.com/office/drawing/2014/main" id="{1E39D0B6-3841-433F-5B01-113739F72A1D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946;p24">
              <a:extLst>
                <a:ext uri="{FF2B5EF4-FFF2-40B4-BE49-F238E27FC236}">
                  <a16:creationId xmlns:a16="http://schemas.microsoft.com/office/drawing/2014/main" id="{DF702E18-3E02-1B73-A249-7E630A07B461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947;p24">
              <a:extLst>
                <a:ext uri="{FF2B5EF4-FFF2-40B4-BE49-F238E27FC236}">
                  <a16:creationId xmlns:a16="http://schemas.microsoft.com/office/drawing/2014/main" id="{01AB0338-3176-3180-0AE0-22225850321F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948;p24">
              <a:extLst>
                <a:ext uri="{FF2B5EF4-FFF2-40B4-BE49-F238E27FC236}">
                  <a16:creationId xmlns:a16="http://schemas.microsoft.com/office/drawing/2014/main" id="{0010850E-41AD-32B4-F2B0-51D1AEE01AEB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949;p24">
              <a:extLst>
                <a:ext uri="{FF2B5EF4-FFF2-40B4-BE49-F238E27FC236}">
                  <a16:creationId xmlns:a16="http://schemas.microsoft.com/office/drawing/2014/main" id="{1A21C340-7ACA-44DB-B3F2-95D67076006D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950;p24">
              <a:extLst>
                <a:ext uri="{FF2B5EF4-FFF2-40B4-BE49-F238E27FC236}">
                  <a16:creationId xmlns:a16="http://schemas.microsoft.com/office/drawing/2014/main" id="{D04EE5A4-7F1A-8149-EAC2-6D2CD7C7F803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951;p24">
              <a:extLst>
                <a:ext uri="{FF2B5EF4-FFF2-40B4-BE49-F238E27FC236}">
                  <a16:creationId xmlns:a16="http://schemas.microsoft.com/office/drawing/2014/main" id="{E1577F18-C475-1904-DCEB-0FB7199207BE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952;p24">
              <a:extLst>
                <a:ext uri="{FF2B5EF4-FFF2-40B4-BE49-F238E27FC236}">
                  <a16:creationId xmlns:a16="http://schemas.microsoft.com/office/drawing/2014/main" id="{4249405C-D161-F556-F801-EFC4D73C2CCF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953;p24">
              <a:extLst>
                <a:ext uri="{FF2B5EF4-FFF2-40B4-BE49-F238E27FC236}">
                  <a16:creationId xmlns:a16="http://schemas.microsoft.com/office/drawing/2014/main" id="{959943DD-13FE-A5D5-20D4-3C7FAE236BB7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954;p24">
              <a:extLst>
                <a:ext uri="{FF2B5EF4-FFF2-40B4-BE49-F238E27FC236}">
                  <a16:creationId xmlns:a16="http://schemas.microsoft.com/office/drawing/2014/main" id="{55F606E5-6160-7838-1C44-C9363C75AE35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955;p24">
              <a:extLst>
                <a:ext uri="{FF2B5EF4-FFF2-40B4-BE49-F238E27FC236}">
                  <a16:creationId xmlns:a16="http://schemas.microsoft.com/office/drawing/2014/main" id="{19886B6D-87A1-92B4-CDE5-FE28459D2C21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956;p24">
              <a:extLst>
                <a:ext uri="{FF2B5EF4-FFF2-40B4-BE49-F238E27FC236}">
                  <a16:creationId xmlns:a16="http://schemas.microsoft.com/office/drawing/2014/main" id="{0A4C664D-9C75-C0E1-6A61-5FA915C2A18D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957;p24">
              <a:extLst>
                <a:ext uri="{FF2B5EF4-FFF2-40B4-BE49-F238E27FC236}">
                  <a16:creationId xmlns:a16="http://schemas.microsoft.com/office/drawing/2014/main" id="{943ACCEA-9184-72B0-57F2-A1B623453AAC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958;p24">
              <a:extLst>
                <a:ext uri="{FF2B5EF4-FFF2-40B4-BE49-F238E27FC236}">
                  <a16:creationId xmlns:a16="http://schemas.microsoft.com/office/drawing/2014/main" id="{DFA781A6-1CDC-8C3F-1086-1C6184E28222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959;p24">
              <a:extLst>
                <a:ext uri="{FF2B5EF4-FFF2-40B4-BE49-F238E27FC236}">
                  <a16:creationId xmlns:a16="http://schemas.microsoft.com/office/drawing/2014/main" id="{874F4BA8-9560-5056-C93B-72B58534EF00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960;p24">
              <a:extLst>
                <a:ext uri="{FF2B5EF4-FFF2-40B4-BE49-F238E27FC236}">
                  <a16:creationId xmlns:a16="http://schemas.microsoft.com/office/drawing/2014/main" id="{25B3A8BC-D342-F2CC-E0AE-99434BED387E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961;p24">
              <a:extLst>
                <a:ext uri="{FF2B5EF4-FFF2-40B4-BE49-F238E27FC236}">
                  <a16:creationId xmlns:a16="http://schemas.microsoft.com/office/drawing/2014/main" id="{913E71CF-8A0C-86BC-14A5-21815BD9C88F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962;p24">
              <a:extLst>
                <a:ext uri="{FF2B5EF4-FFF2-40B4-BE49-F238E27FC236}">
                  <a16:creationId xmlns:a16="http://schemas.microsoft.com/office/drawing/2014/main" id="{DF8B7EB1-F4B4-EB6E-BD5A-1F2CA8CBF346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963;p24">
              <a:extLst>
                <a:ext uri="{FF2B5EF4-FFF2-40B4-BE49-F238E27FC236}">
                  <a16:creationId xmlns:a16="http://schemas.microsoft.com/office/drawing/2014/main" id="{4FA5608D-CFED-7424-87D2-BAA4111D206B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964;p24">
              <a:extLst>
                <a:ext uri="{FF2B5EF4-FFF2-40B4-BE49-F238E27FC236}">
                  <a16:creationId xmlns:a16="http://schemas.microsoft.com/office/drawing/2014/main" id="{B5285251-FC23-832E-DA66-46196D0A47E5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965;p24">
              <a:extLst>
                <a:ext uri="{FF2B5EF4-FFF2-40B4-BE49-F238E27FC236}">
                  <a16:creationId xmlns:a16="http://schemas.microsoft.com/office/drawing/2014/main" id="{ABF97CF8-95DB-D123-2E4B-0FA4CED656FF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966;p24">
              <a:extLst>
                <a:ext uri="{FF2B5EF4-FFF2-40B4-BE49-F238E27FC236}">
                  <a16:creationId xmlns:a16="http://schemas.microsoft.com/office/drawing/2014/main" id="{443CF868-1D9B-7C4B-89BB-F89DEB2DA246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967;p24">
              <a:extLst>
                <a:ext uri="{FF2B5EF4-FFF2-40B4-BE49-F238E27FC236}">
                  <a16:creationId xmlns:a16="http://schemas.microsoft.com/office/drawing/2014/main" id="{C7B70541-FD56-BE88-D9E1-2F95E9A2FF43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968;p24">
              <a:extLst>
                <a:ext uri="{FF2B5EF4-FFF2-40B4-BE49-F238E27FC236}">
                  <a16:creationId xmlns:a16="http://schemas.microsoft.com/office/drawing/2014/main" id="{EC48D35A-B23D-1027-CD8A-327309B7C4FF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969;p24">
              <a:extLst>
                <a:ext uri="{FF2B5EF4-FFF2-40B4-BE49-F238E27FC236}">
                  <a16:creationId xmlns:a16="http://schemas.microsoft.com/office/drawing/2014/main" id="{E85A2DC3-A8C4-0D16-1FE5-FDDC94086301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970;p24">
              <a:extLst>
                <a:ext uri="{FF2B5EF4-FFF2-40B4-BE49-F238E27FC236}">
                  <a16:creationId xmlns:a16="http://schemas.microsoft.com/office/drawing/2014/main" id="{EA553EE4-866B-BC9D-4DD3-1F2B7ACD35D3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971;p24">
              <a:extLst>
                <a:ext uri="{FF2B5EF4-FFF2-40B4-BE49-F238E27FC236}">
                  <a16:creationId xmlns:a16="http://schemas.microsoft.com/office/drawing/2014/main" id="{8BD3FD42-157C-D971-70B0-5F125AE7A4A9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972;p24">
              <a:extLst>
                <a:ext uri="{FF2B5EF4-FFF2-40B4-BE49-F238E27FC236}">
                  <a16:creationId xmlns:a16="http://schemas.microsoft.com/office/drawing/2014/main" id="{77C5852A-8068-CE44-4EA7-2D5CA789C614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973;p24">
              <a:extLst>
                <a:ext uri="{FF2B5EF4-FFF2-40B4-BE49-F238E27FC236}">
                  <a16:creationId xmlns:a16="http://schemas.microsoft.com/office/drawing/2014/main" id="{34986178-0A7D-A7E7-FC4B-5B270CC00D57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974;p24">
              <a:extLst>
                <a:ext uri="{FF2B5EF4-FFF2-40B4-BE49-F238E27FC236}">
                  <a16:creationId xmlns:a16="http://schemas.microsoft.com/office/drawing/2014/main" id="{384547BB-32B2-17EC-358D-076536B026D1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975;p24">
              <a:extLst>
                <a:ext uri="{FF2B5EF4-FFF2-40B4-BE49-F238E27FC236}">
                  <a16:creationId xmlns:a16="http://schemas.microsoft.com/office/drawing/2014/main" id="{2C4A3BD9-12F3-B24F-FFF2-0AF798EAE0B4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976;p24">
              <a:extLst>
                <a:ext uri="{FF2B5EF4-FFF2-40B4-BE49-F238E27FC236}">
                  <a16:creationId xmlns:a16="http://schemas.microsoft.com/office/drawing/2014/main" id="{AB80B900-77E7-6013-1858-084D99B1D738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977;p24">
              <a:extLst>
                <a:ext uri="{FF2B5EF4-FFF2-40B4-BE49-F238E27FC236}">
                  <a16:creationId xmlns:a16="http://schemas.microsoft.com/office/drawing/2014/main" id="{FAE03310-5A4B-C408-EDD2-E645E958EACD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978;p24">
              <a:extLst>
                <a:ext uri="{FF2B5EF4-FFF2-40B4-BE49-F238E27FC236}">
                  <a16:creationId xmlns:a16="http://schemas.microsoft.com/office/drawing/2014/main" id="{819FC7F9-95DD-9D0B-9E51-0BE6685AB6ED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979;p24">
              <a:extLst>
                <a:ext uri="{FF2B5EF4-FFF2-40B4-BE49-F238E27FC236}">
                  <a16:creationId xmlns:a16="http://schemas.microsoft.com/office/drawing/2014/main" id="{5CC68ED2-FD36-4B62-6BBD-75103626D55F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980;p24">
              <a:extLst>
                <a:ext uri="{FF2B5EF4-FFF2-40B4-BE49-F238E27FC236}">
                  <a16:creationId xmlns:a16="http://schemas.microsoft.com/office/drawing/2014/main" id="{C226D9D6-8365-F33F-1027-B4E64BD08D65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981;p24">
              <a:extLst>
                <a:ext uri="{FF2B5EF4-FFF2-40B4-BE49-F238E27FC236}">
                  <a16:creationId xmlns:a16="http://schemas.microsoft.com/office/drawing/2014/main" id="{FC268B2F-96EA-3281-FE0F-0764A6002404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982;p24">
              <a:extLst>
                <a:ext uri="{FF2B5EF4-FFF2-40B4-BE49-F238E27FC236}">
                  <a16:creationId xmlns:a16="http://schemas.microsoft.com/office/drawing/2014/main" id="{B0F23BCB-34AC-49C8-2CED-F99E29F69751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983;p24">
              <a:extLst>
                <a:ext uri="{FF2B5EF4-FFF2-40B4-BE49-F238E27FC236}">
                  <a16:creationId xmlns:a16="http://schemas.microsoft.com/office/drawing/2014/main" id="{2F6DC1B4-73F6-172B-CFAE-350F86355CA5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984;p24">
              <a:extLst>
                <a:ext uri="{FF2B5EF4-FFF2-40B4-BE49-F238E27FC236}">
                  <a16:creationId xmlns:a16="http://schemas.microsoft.com/office/drawing/2014/main" id="{1F88D20F-3543-DAF0-F6AB-B9AA5A37182E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985;p24">
              <a:extLst>
                <a:ext uri="{FF2B5EF4-FFF2-40B4-BE49-F238E27FC236}">
                  <a16:creationId xmlns:a16="http://schemas.microsoft.com/office/drawing/2014/main" id="{77F51B06-9B98-27E2-E65D-E04F460CA67B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986;p24">
              <a:extLst>
                <a:ext uri="{FF2B5EF4-FFF2-40B4-BE49-F238E27FC236}">
                  <a16:creationId xmlns:a16="http://schemas.microsoft.com/office/drawing/2014/main" id="{DA254D15-4A43-2667-E0FF-60FDEE393A88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987;p24">
              <a:extLst>
                <a:ext uri="{FF2B5EF4-FFF2-40B4-BE49-F238E27FC236}">
                  <a16:creationId xmlns:a16="http://schemas.microsoft.com/office/drawing/2014/main" id="{B2B36676-57B0-1D4E-AE09-4006759EBCF0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988;p24">
              <a:extLst>
                <a:ext uri="{FF2B5EF4-FFF2-40B4-BE49-F238E27FC236}">
                  <a16:creationId xmlns:a16="http://schemas.microsoft.com/office/drawing/2014/main" id="{B6F00EA0-041A-0246-1326-3591CBCA68EC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989;p24">
              <a:extLst>
                <a:ext uri="{FF2B5EF4-FFF2-40B4-BE49-F238E27FC236}">
                  <a16:creationId xmlns:a16="http://schemas.microsoft.com/office/drawing/2014/main" id="{7651266E-D609-7762-348D-0E63CC57AC19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990;p24">
              <a:extLst>
                <a:ext uri="{FF2B5EF4-FFF2-40B4-BE49-F238E27FC236}">
                  <a16:creationId xmlns:a16="http://schemas.microsoft.com/office/drawing/2014/main" id="{59E2953A-E951-3599-9B3C-22CD17D977F8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991;p24">
              <a:extLst>
                <a:ext uri="{FF2B5EF4-FFF2-40B4-BE49-F238E27FC236}">
                  <a16:creationId xmlns:a16="http://schemas.microsoft.com/office/drawing/2014/main" id="{8CA1DE1A-F9BE-4A65-7B88-A80740AC7F74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992;p24">
              <a:extLst>
                <a:ext uri="{FF2B5EF4-FFF2-40B4-BE49-F238E27FC236}">
                  <a16:creationId xmlns:a16="http://schemas.microsoft.com/office/drawing/2014/main" id="{F88BF50F-7563-AC01-6592-34479E288DA4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993;p24">
              <a:extLst>
                <a:ext uri="{FF2B5EF4-FFF2-40B4-BE49-F238E27FC236}">
                  <a16:creationId xmlns:a16="http://schemas.microsoft.com/office/drawing/2014/main" id="{338C6400-CD66-DAAE-772B-78DC126FA620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994;p24">
              <a:extLst>
                <a:ext uri="{FF2B5EF4-FFF2-40B4-BE49-F238E27FC236}">
                  <a16:creationId xmlns:a16="http://schemas.microsoft.com/office/drawing/2014/main" id="{B55C9D2B-6ED9-B561-5CF7-C6A9DBB34AAB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995;p24">
              <a:extLst>
                <a:ext uri="{FF2B5EF4-FFF2-40B4-BE49-F238E27FC236}">
                  <a16:creationId xmlns:a16="http://schemas.microsoft.com/office/drawing/2014/main" id="{6D489CEC-25C6-568A-3671-6C8CF2D6097B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996;p24">
              <a:extLst>
                <a:ext uri="{FF2B5EF4-FFF2-40B4-BE49-F238E27FC236}">
                  <a16:creationId xmlns:a16="http://schemas.microsoft.com/office/drawing/2014/main" id="{BDDF181D-8702-DB23-6BE3-0088161A4D5E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997;p24">
              <a:extLst>
                <a:ext uri="{FF2B5EF4-FFF2-40B4-BE49-F238E27FC236}">
                  <a16:creationId xmlns:a16="http://schemas.microsoft.com/office/drawing/2014/main" id="{E1E289AF-EAB2-62A3-79C8-6DA9350ACBE3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998;p24">
              <a:extLst>
                <a:ext uri="{FF2B5EF4-FFF2-40B4-BE49-F238E27FC236}">
                  <a16:creationId xmlns:a16="http://schemas.microsoft.com/office/drawing/2014/main" id="{23F72D37-DC7E-1CD6-DD3C-BFBEC8D05538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999;p24">
              <a:extLst>
                <a:ext uri="{FF2B5EF4-FFF2-40B4-BE49-F238E27FC236}">
                  <a16:creationId xmlns:a16="http://schemas.microsoft.com/office/drawing/2014/main" id="{58457332-3E01-582D-D5E5-C35D3D3CFEF7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000;p24">
              <a:extLst>
                <a:ext uri="{FF2B5EF4-FFF2-40B4-BE49-F238E27FC236}">
                  <a16:creationId xmlns:a16="http://schemas.microsoft.com/office/drawing/2014/main" id="{B23E37DA-F32C-9313-D5DF-C77235F0B219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001;p24">
              <a:extLst>
                <a:ext uri="{FF2B5EF4-FFF2-40B4-BE49-F238E27FC236}">
                  <a16:creationId xmlns:a16="http://schemas.microsoft.com/office/drawing/2014/main" id="{AF0AD881-5609-9C72-E875-8F260A588D1B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002;p24">
              <a:extLst>
                <a:ext uri="{FF2B5EF4-FFF2-40B4-BE49-F238E27FC236}">
                  <a16:creationId xmlns:a16="http://schemas.microsoft.com/office/drawing/2014/main" id="{402427ED-9B77-385F-13BD-3594DA1256EE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003;p24">
              <a:extLst>
                <a:ext uri="{FF2B5EF4-FFF2-40B4-BE49-F238E27FC236}">
                  <a16:creationId xmlns:a16="http://schemas.microsoft.com/office/drawing/2014/main" id="{CB9502BD-E4A7-886E-FCB5-9E8F088B4D49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004;p24">
              <a:extLst>
                <a:ext uri="{FF2B5EF4-FFF2-40B4-BE49-F238E27FC236}">
                  <a16:creationId xmlns:a16="http://schemas.microsoft.com/office/drawing/2014/main" id="{F40B18BB-6188-E5D2-8EAA-DC64F703EF63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005;p24">
              <a:extLst>
                <a:ext uri="{FF2B5EF4-FFF2-40B4-BE49-F238E27FC236}">
                  <a16:creationId xmlns:a16="http://schemas.microsoft.com/office/drawing/2014/main" id="{25C6C58D-6F15-EA92-2B89-CD938DF4952C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006;p24">
              <a:extLst>
                <a:ext uri="{FF2B5EF4-FFF2-40B4-BE49-F238E27FC236}">
                  <a16:creationId xmlns:a16="http://schemas.microsoft.com/office/drawing/2014/main" id="{75087A7E-B961-B506-3323-D3BD2A2D1455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007;p24">
              <a:extLst>
                <a:ext uri="{FF2B5EF4-FFF2-40B4-BE49-F238E27FC236}">
                  <a16:creationId xmlns:a16="http://schemas.microsoft.com/office/drawing/2014/main" id="{FA06D078-F810-1286-B9B8-DCAC6DB075E7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008;p24">
              <a:extLst>
                <a:ext uri="{FF2B5EF4-FFF2-40B4-BE49-F238E27FC236}">
                  <a16:creationId xmlns:a16="http://schemas.microsoft.com/office/drawing/2014/main" id="{88E342BD-CDB0-F243-0EBD-40E3A9505206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009;p24">
              <a:extLst>
                <a:ext uri="{FF2B5EF4-FFF2-40B4-BE49-F238E27FC236}">
                  <a16:creationId xmlns:a16="http://schemas.microsoft.com/office/drawing/2014/main" id="{3BC72D3A-2D6D-D09A-929D-A37CC2EE0344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010;p24">
              <a:extLst>
                <a:ext uri="{FF2B5EF4-FFF2-40B4-BE49-F238E27FC236}">
                  <a16:creationId xmlns:a16="http://schemas.microsoft.com/office/drawing/2014/main" id="{DD99AF6E-C50C-1356-3838-F4D5A2987D96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011;p24">
              <a:extLst>
                <a:ext uri="{FF2B5EF4-FFF2-40B4-BE49-F238E27FC236}">
                  <a16:creationId xmlns:a16="http://schemas.microsoft.com/office/drawing/2014/main" id="{48E6AA38-6350-1F64-0756-42C73B0F7B07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012;p24">
              <a:extLst>
                <a:ext uri="{FF2B5EF4-FFF2-40B4-BE49-F238E27FC236}">
                  <a16:creationId xmlns:a16="http://schemas.microsoft.com/office/drawing/2014/main" id="{7DE18E0E-840F-906F-D6D8-A74F5D99F778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013;p24">
              <a:extLst>
                <a:ext uri="{FF2B5EF4-FFF2-40B4-BE49-F238E27FC236}">
                  <a16:creationId xmlns:a16="http://schemas.microsoft.com/office/drawing/2014/main" id="{CE9C31B4-418C-BFD1-1C98-532FC8AC8DD6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014;p24">
              <a:extLst>
                <a:ext uri="{FF2B5EF4-FFF2-40B4-BE49-F238E27FC236}">
                  <a16:creationId xmlns:a16="http://schemas.microsoft.com/office/drawing/2014/main" id="{77917816-9DFA-5450-B7B4-A683596A73F2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015;p24">
              <a:extLst>
                <a:ext uri="{FF2B5EF4-FFF2-40B4-BE49-F238E27FC236}">
                  <a16:creationId xmlns:a16="http://schemas.microsoft.com/office/drawing/2014/main" id="{07D7DDC6-F268-7BB4-E7BC-5185EBFD2FE0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016;p24">
              <a:extLst>
                <a:ext uri="{FF2B5EF4-FFF2-40B4-BE49-F238E27FC236}">
                  <a16:creationId xmlns:a16="http://schemas.microsoft.com/office/drawing/2014/main" id="{0B4B55AB-2873-FAA6-716F-07570A1F494A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017;p24">
              <a:extLst>
                <a:ext uri="{FF2B5EF4-FFF2-40B4-BE49-F238E27FC236}">
                  <a16:creationId xmlns:a16="http://schemas.microsoft.com/office/drawing/2014/main" id="{2E63D369-1984-3F04-F1F7-B134EEA10128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018;p24">
              <a:extLst>
                <a:ext uri="{FF2B5EF4-FFF2-40B4-BE49-F238E27FC236}">
                  <a16:creationId xmlns:a16="http://schemas.microsoft.com/office/drawing/2014/main" id="{B18C5004-0065-5045-A799-6710B9B23487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019;p24">
              <a:extLst>
                <a:ext uri="{FF2B5EF4-FFF2-40B4-BE49-F238E27FC236}">
                  <a16:creationId xmlns:a16="http://schemas.microsoft.com/office/drawing/2014/main" id="{53F9A6F5-242B-AD08-76FE-66F6D02FD835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0" name="Google Shape;1020;p24">
              <a:extLst>
                <a:ext uri="{FF2B5EF4-FFF2-40B4-BE49-F238E27FC236}">
                  <a16:creationId xmlns:a16="http://schemas.microsoft.com/office/drawing/2014/main" id="{573C51FB-3870-09E9-9AD8-3E18F17D8749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841" name="Google Shape;1021;p24">
                <a:extLst>
                  <a:ext uri="{FF2B5EF4-FFF2-40B4-BE49-F238E27FC236}">
                    <a16:creationId xmlns:a16="http://schemas.microsoft.com/office/drawing/2014/main" id="{744E4DAE-C482-EE07-6BE1-10BE71241B7B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022;p24">
                <a:extLst>
                  <a:ext uri="{FF2B5EF4-FFF2-40B4-BE49-F238E27FC236}">
                    <a16:creationId xmlns:a16="http://schemas.microsoft.com/office/drawing/2014/main" id="{614B428F-7C60-4C1B-7F02-6B2D4A3F2ACA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023;p24">
                <a:extLst>
                  <a:ext uri="{FF2B5EF4-FFF2-40B4-BE49-F238E27FC236}">
                    <a16:creationId xmlns:a16="http://schemas.microsoft.com/office/drawing/2014/main" id="{004F20A1-F2A7-CC0D-07B7-FCC1D5805650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024;p24">
                <a:extLst>
                  <a:ext uri="{FF2B5EF4-FFF2-40B4-BE49-F238E27FC236}">
                    <a16:creationId xmlns:a16="http://schemas.microsoft.com/office/drawing/2014/main" id="{1D8EF83A-B926-9821-1CB7-E0745CD1F5CC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025;p24">
                <a:extLst>
                  <a:ext uri="{FF2B5EF4-FFF2-40B4-BE49-F238E27FC236}">
                    <a16:creationId xmlns:a16="http://schemas.microsoft.com/office/drawing/2014/main" id="{702C3172-7E16-32ED-BA49-7166C284AFD1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79552921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C4ED68CC-E320-6738-67D3-F1D9560D1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736171B9-48BC-9D56-3376-3B25704A3451}"/>
              </a:ext>
            </a:extLst>
          </p:cNvPr>
          <p:cNvSpPr txBox="1"/>
          <p:nvPr/>
        </p:nvSpPr>
        <p:spPr>
          <a:xfrm>
            <a:off x="673367" y="334309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Weekly Progress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815B710-3756-6D57-4D23-6D84C308C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42405"/>
              </p:ext>
            </p:extLst>
          </p:nvPr>
        </p:nvGraphicFramePr>
        <p:xfrm>
          <a:off x="780866" y="649397"/>
          <a:ext cx="7789696" cy="4092984"/>
        </p:xfrm>
        <a:graphic>
          <a:graphicData uri="http://schemas.openxmlformats.org/drawingml/2006/table">
            <a:tbl>
              <a:tblPr>
                <a:tableStyleId>{416C2210-3DCC-4FE3-BB6F-2CB8A085944E}</a:tableStyleId>
              </a:tblPr>
              <a:tblGrid>
                <a:gridCol w="1947424">
                  <a:extLst>
                    <a:ext uri="{9D8B030D-6E8A-4147-A177-3AD203B41FA5}">
                      <a16:colId xmlns:a16="http://schemas.microsoft.com/office/drawing/2014/main" val="3765396973"/>
                    </a:ext>
                  </a:extLst>
                </a:gridCol>
                <a:gridCol w="1947424">
                  <a:extLst>
                    <a:ext uri="{9D8B030D-6E8A-4147-A177-3AD203B41FA5}">
                      <a16:colId xmlns:a16="http://schemas.microsoft.com/office/drawing/2014/main" val="3120111989"/>
                    </a:ext>
                  </a:extLst>
                </a:gridCol>
                <a:gridCol w="1947424">
                  <a:extLst>
                    <a:ext uri="{9D8B030D-6E8A-4147-A177-3AD203B41FA5}">
                      <a16:colId xmlns:a16="http://schemas.microsoft.com/office/drawing/2014/main" val="1380427198"/>
                    </a:ext>
                  </a:extLst>
                </a:gridCol>
                <a:gridCol w="1947424">
                  <a:extLst>
                    <a:ext uri="{9D8B030D-6E8A-4147-A177-3AD203B41FA5}">
                      <a16:colId xmlns:a16="http://schemas.microsoft.com/office/drawing/2014/main" val="2059904317"/>
                    </a:ext>
                  </a:extLst>
                </a:gridCol>
              </a:tblGrid>
              <a:tr h="2648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Weeks 1–4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Weeks 5–8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Weeks 9–12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 &amp; React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3469514583"/>
                  </a:ext>
                </a:extLst>
              </a:tr>
              <a:tr h="4667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Python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Networking &amp; Security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Slick-Compress Project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HTML, CSS, Bootstrap fundamentals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3510152845"/>
                  </a:ext>
                </a:extLst>
              </a:tr>
              <a:tr h="668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Python syntax, loops, and functions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Network topologies and security basics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Next.js app setup and routing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React components, props, and hooks</a:t>
                      </a: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1764352135"/>
                  </a:ext>
                </a:extLst>
              </a:tr>
              <a:tr h="668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OOP, file handling, mini projects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Firewalls, VPN, IPS, malware, DLP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Compression dispatcher &amp; workbench UI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API integration and CRUD exercises</a:t>
                      </a: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2963268994"/>
                  </a:ext>
                </a:extLst>
              </a:tr>
              <a:tr h="668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Multithreading and banking mini project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Ethical hacking &amp; risk assessment labs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ffmpeg / Ghostscript video &amp; PDF pipelines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Responsive layouts and debugging</a:t>
                      </a: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892825472"/>
                  </a:ext>
                </a:extLst>
              </a:tr>
              <a:tr h="4667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Weekly quizzes and mentor reviews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Secure coding practices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Brotli/Gzip lossless modes &amp; metrics panel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Student Management System project</a:t>
                      </a: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1289037953"/>
                  </a:ext>
                </a:extLst>
              </a:tr>
              <a:tr h="668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Progress documentation (MINT483)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Test cases, snapshots, and final report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Internship presentation &amp; demo</a:t>
                      </a:r>
                    </a:p>
                  </a:txBody>
                  <a:tcPr marL="66551" marR="66551" marT="33276" marB="3327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</a:p>
                  </a:txBody>
                  <a:tcPr marL="66551" marR="66551" marT="33276" marB="33276" anchor="ctr"/>
                </a:tc>
                <a:extLst>
                  <a:ext uri="{0D108BD9-81ED-4DB2-BD59-A6C34878D82A}">
                    <a16:rowId xmlns:a16="http://schemas.microsoft.com/office/drawing/2014/main" val="551980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861150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ECA73C76-06ED-5DE3-D5C1-8E10FD650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8B722760-2531-210C-D0F9-47F8F917429B}"/>
              </a:ext>
            </a:extLst>
          </p:cNvPr>
          <p:cNvSpPr txBox="1"/>
          <p:nvPr/>
        </p:nvSpPr>
        <p:spPr>
          <a:xfrm>
            <a:off x="625865" y="489291"/>
            <a:ext cx="7563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F627561-24D7-13D3-CC11-B00FF714F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04" y="1183430"/>
            <a:ext cx="7844768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&amp; Programming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Gained practical React and full-stack web development skills.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Strengthened Python programming, OOP, and problem-solving.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Built and deployed the Slick-Compress compression platform.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 &amp; Engineering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Learned format-specific pipelines (ffmpeg, Ghostscript, Brotli).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Validated outputs with ffprobe and honest savings reporting.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&amp; Analysis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Understood networking, cyber threats, and risk assessment basics.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Skills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documentation, weekly reporting, and mentor collaboration.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Ready for industry-oriented software development roles.</a:t>
            </a:r>
          </a:p>
        </p:txBody>
      </p:sp>
    </p:spTree>
    <p:extLst>
      <p:ext uri="{BB962C8B-B14F-4D97-AF65-F5344CB8AC3E}">
        <p14:creationId xmlns:p14="http://schemas.microsoft.com/office/powerpoint/2010/main" val="3956227211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C1CCECAC-61D1-383B-FE41-225D5A5C4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DECAD488-7E80-44D3-9C1A-0593D53B89BE}"/>
              </a:ext>
            </a:extLst>
          </p:cNvPr>
          <p:cNvSpPr txBox="1"/>
          <p:nvPr/>
        </p:nvSpPr>
        <p:spPr>
          <a:xfrm>
            <a:off x="625865" y="489291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Faced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CAB32C0-E7FC-F957-0B95-8FCBF0CF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67" y="2582171"/>
            <a:ext cx="784476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9748F5-45A6-86D2-C2C9-A5E5865968DA}"/>
              </a:ext>
            </a:extLst>
          </p:cNvPr>
          <p:cNvSpPr txBox="1"/>
          <p:nvPr/>
        </p:nvSpPr>
        <p:spPr>
          <a:xfrm>
            <a:off x="625865" y="696142"/>
            <a:ext cx="8913343" cy="4064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Frontend &amp; Backend Challenges</a:t>
            </a:r>
            <a:endParaRPr lang="en-US" sz="1600" kern="100" dirty="0">
              <a:effectLst/>
              <a:latin typeface="Times New Roman" panose="02020603050405020304" pitchFamily="18" charset="0"/>
              <a:ea typeface="Times New Roman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Balancing React state, routing, and API integration on early tasks.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Tuning Python programs for correctness and performance.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Compression Challenges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Achieving QuickTime-safe H.265 (hvc1) video output.</a:t>
            </a:r>
            <a:endParaRPr lang="en-US" sz="1600" kern="100" dirty="0">
              <a:effectLst/>
              <a:latin typeface="Times New Roman" panose="02020603050405020304" pitchFamily="18" charset="0"/>
              <a:ea typeface="Times New Roman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Handling large uploads within server-action size limits.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General Learning &amp; Technical Challenges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Learning web, Python, security, and compression in parallel.</a:t>
            </a:r>
            <a:endParaRPr lang="en-US" sz="1600" kern="100" dirty="0">
              <a:effectLst/>
              <a:latin typeface="Times New Roman" panose="02020603050405020304" pitchFamily="18" charset="0"/>
              <a:ea typeface="Times New Roman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Resolving ffmpeg/Ghostscript PATH issues in local dev.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>Choosing lossy vs lossless modes per file type.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Times New Roman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100" dirty="0">
                <a:effectLst/>
                <a:latin typeface="Times New Roman" panose="02020603050405020304" pitchFamily="18" charset="0"/>
                <a:ea typeface="Times New Roman" panose="020F0502020204030204" pitchFamily="34" charset="0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3462350379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2C2E8805-749D-A537-6652-6E7FEDA1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4B24AC0D-BE3F-FFEA-59CD-1137FCD03E68}"/>
              </a:ext>
            </a:extLst>
          </p:cNvPr>
          <p:cNvSpPr txBox="1"/>
          <p:nvPr/>
        </p:nvSpPr>
        <p:spPr>
          <a:xfrm>
            <a:off x="625865" y="489291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E94740F-7E9C-5C94-1FD9-038530281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865" y="803256"/>
            <a:ext cx="7844768" cy="3695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Exposure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Edutainer internship with web, Python, security, and project work.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Delivered Slick-Compress — a production-style Next.js compression platform.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 Improved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full-stack development, debugging, and analytical skills.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 &amp; Professional Growth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Demonstrated real savings on PDF, video, CSV, and image test files.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Gained confidence presenting technical work for VTU MCA (USN 1BI24MC159).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— Prof. Seema Nagaraj (BIT) &amp; Bunty Deb (Edutainer).</a:t>
            </a:r>
          </a:p>
        </p:txBody>
      </p:sp>
    </p:spTree>
    <p:extLst>
      <p:ext uri="{BB962C8B-B14F-4D97-AF65-F5344CB8AC3E}">
        <p14:creationId xmlns:p14="http://schemas.microsoft.com/office/powerpoint/2010/main" val="2114161856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Major Project — Slick-Compress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Capstone during internship: Smart Data Compression Platform (Next.js + TypeScript).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Student: Veenith Kumar S · USN 1BI24MC159 · Bangalore Institute of Technology.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Format-aware engine: video (ffmpeg H.264/H.265), PDF (Ghostscript), images, office ZIP.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 path: Brotli-wasm, WebP/JPEG sweeps, fflate; server actions up to 100 MB.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Modes: Target 40%, High impact local, Strict lossless (Brotli/Gzip/RLE/LZW).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results: PDF 86% saved, video 67.6%, CSV 83.3% (documented in report).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test cases for upload, compression, UI, and security workflows.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Slick-Compress — Platform 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Format-aware web platform — not a generic zip tool.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Shrinks video, PDF, images, and documents using the right codec per file.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Full-stack Next.js: Home, Capabilities, Compress, How it works, About, Downloads.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~40% savings with honest metrics when files are already dense.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goals: Target 40%, High impact local, Strict lossless.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Demo: 26.34 MB WhatsApp video → 5.15 MB (80.5% saved, QuickTime-safe).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Privacy: browser + local-server processing — no third-party API.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B188483F-915A-6091-D6F2-465CEC8BE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CFF22604-D88F-A931-0084-8879C85C2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735F7295-F26A-EF95-6DF6-0B9A08F5FBB1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The Problem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18361E-E33C-D1AE-8BD4-F7B906A6FC7C}"/>
              </a:ext>
            </a:extLst>
          </p:cNvPr>
          <p:cNvSpPr txBox="1"/>
          <p:nvPr/>
        </p:nvSpPr>
        <p:spPr>
          <a:xfrm>
            <a:off x="650929" y="827409"/>
            <a:ext cx="7982435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Files too large for email, LMS, messaging, and cloud upload limits.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Generic compressors use one algorithm — ZIP/Gzip — poor on MP4, PDF, JPG.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Share &amp; upload limits block phone videos and coursework attachments.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Cloud-only tools require uploading sensitive documents.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Aggressive encoding can break QuickTime playback or PDF layout.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Users want ~40% reduction but only see "done" without clear metrics.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Lossy vs lossless is confusing without guided modes.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Gap: format-specific, trustworthy compression is needed.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Slick-Compress addresses each of these pain points.</a:t>
            </a:r>
          </a:p>
        </p:txBody>
      </p:sp>
    </p:spTree>
    <p:extLst>
      <p:ext uri="{BB962C8B-B14F-4D97-AF65-F5344CB8AC3E}">
        <p14:creationId xmlns:p14="http://schemas.microsoft.com/office/powerpoint/2010/main" val="108681599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Our Solution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Dispatcher routes each upload to a specialized pipeline by MIME and extension.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40% — re-encode when needed to hit size goals (recommended).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impact local — ffmpeg + Ghostscript on the machine for video &amp; PDF.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Strict lossless — Brotli, Gzip, RLE, LZW with exact byte restore.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Browser-first for images &amp; text; native engines for heavy media.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Picks smallest valid output (e.g. H.264 vs H.265 for QuickTime).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panel shows method, sizes, savings %, and target hit.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925CE8D7-26E7-6258-08AF-2D585F8A7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9166D1CE-209A-2B3C-9ED9-36DE2C9FF586}"/>
              </a:ext>
            </a:extLst>
          </p:cNvPr>
          <p:cNvSpPr txBox="1"/>
          <p:nvPr/>
        </p:nvSpPr>
        <p:spPr>
          <a:xfrm>
            <a:off x="650930" y="390518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What We Compress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955B8A-C0F5-7247-1BAB-DFB10D13294E}"/>
              </a:ext>
            </a:extLst>
          </p:cNvPr>
          <p:cNvSpPr txBox="1"/>
          <p:nvPr/>
        </p:nvSpPr>
        <p:spPr>
          <a:xfrm>
            <a:off x="650930" y="687924"/>
            <a:ext cx="784214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D603B9E-1042-531F-F9C8-4E32A208C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003110"/>
              </p:ext>
            </p:extLst>
          </p:nvPr>
        </p:nvGraphicFramePr>
        <p:xfrm>
          <a:off x="650928" y="849506"/>
          <a:ext cx="7718424" cy="1676400"/>
        </p:xfrm>
        <a:graphic>
          <a:graphicData uri="http://schemas.openxmlformats.org/drawingml/2006/table">
            <a:tbl>
              <a:tblPr>
                <a:tableStyleId>{416C2210-3DCC-4FE3-BB6F-2CB8A085944E}</a:tableStyleId>
              </a:tblPr>
              <a:tblGrid>
                <a:gridCol w="3859212">
                  <a:extLst>
                    <a:ext uri="{9D8B030D-6E8A-4147-A177-3AD203B41FA5}">
                      <a16:colId xmlns:a16="http://schemas.microsoft.com/office/drawing/2014/main" val="1570210356"/>
                    </a:ext>
                  </a:extLst>
                </a:gridCol>
                <a:gridCol w="3859212">
                  <a:extLst>
                    <a:ext uri="{9D8B030D-6E8A-4147-A177-3AD203B41FA5}">
                      <a16:colId xmlns:a16="http://schemas.microsoft.com/office/drawing/2014/main" val="27656391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Video / ffmpeg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PDF / Ghostscript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800354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MP4, MOV, MKV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/ebook + /screen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2852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H.264 &amp; H.265 (hvc1)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30–50% typical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1867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Images / canvas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Office &amp; text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68969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WebP / JPEG sweep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Brotli Q11 / Gzip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20072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833D6D-D989-24A2-348E-0E672919C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030687"/>
              </p:ext>
            </p:extLst>
          </p:nvPr>
        </p:nvGraphicFramePr>
        <p:xfrm>
          <a:off x="674985" y="2672178"/>
          <a:ext cx="7718424" cy="1722754"/>
        </p:xfrm>
        <a:graphic>
          <a:graphicData uri="http://schemas.openxmlformats.org/drawingml/2006/table">
            <a:tbl>
              <a:tblPr>
                <a:tableStyleId>{416C2210-3DCC-4FE3-BB6F-2CB8A085944E}</a:tableStyleId>
              </a:tblPr>
              <a:tblGrid>
                <a:gridCol w="3859212">
                  <a:extLst>
                    <a:ext uri="{9D8B030D-6E8A-4147-A177-3AD203B41FA5}">
                      <a16:colId xmlns:a16="http://schemas.microsoft.com/office/drawing/2014/main" val="898130608"/>
                    </a:ext>
                  </a:extLst>
                </a:gridCol>
                <a:gridCol w="3859212">
                  <a:extLst>
                    <a:ext uri="{9D8B030D-6E8A-4147-A177-3AD203B41FA5}">
                      <a16:colId xmlns:a16="http://schemas.microsoft.com/office/drawing/2014/main" val="116386901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35–60% typical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20–90% typical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393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40–80% video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QuickTime-safe tags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1219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Dispatcher validation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ffprobe on video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9566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Round-trip lossless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Smallest valid wins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900377"/>
                  </a:ext>
                </a:extLst>
              </a:tr>
              <a:tr h="38163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Honest reporting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5900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14583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B077C757-5A5C-33CC-A1A7-09CED8446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05E6C9B4-7920-84AF-1EDE-DBCC181D9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831826"/>
            <a:ext cx="8059928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r>
              <a:rPr lang="en-US" sz="2000" b="1" dirty="0"/>
              <a:t>PAT Technologies Private Limited (Edutainer)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Technology-oriented training and learning organization (Bengaluru).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Provides industry-focused programs in web development, Python, and cyber security.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Focuses on practical learning, weekly progress, and hands-on project experience.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Helps students bridge the gap between academics and industry requirements.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Offers training in React Full Stack, Python Programming, and Cyber Security.</a:t>
            </a:r>
          </a:p>
          <a:p>
            <a:pPr marL="342900" indent="-342900" algn="just">
              <a:buFont typeface="Times New Roman" panose="02070309020205020404" pitchFamily="49" charset="0"/>
              <a:buChar char="o"/>
            </a:pPr>
            <a:r>
              <a:rPr lang="en-US" sz="1800" dirty="0"/>
              <a:t>External guide: Bunty Deb, Program Manager · MINT483 · VTU 2025–2026.</a:t>
            </a:r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630435BB-40A9-E977-E3D1-64424709649A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About the Company</a:t>
            </a:r>
          </a:p>
        </p:txBody>
      </p:sp>
    </p:spTree>
    <p:extLst>
      <p:ext uri="{BB962C8B-B14F-4D97-AF65-F5344CB8AC3E}">
        <p14:creationId xmlns:p14="http://schemas.microsoft.com/office/powerpoint/2010/main" val="1947049310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B188483F-915A-6091-D6F2-465CEC8BE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CFF22604-D88F-A931-0084-8879C85C2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735F7295-F26A-EF95-6DF6-0B9A08F5FBB1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How It Works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18361E-E33C-D1AE-8BD4-F7B906A6FC7C}"/>
              </a:ext>
            </a:extLst>
          </p:cNvPr>
          <p:cNvSpPr txBox="1"/>
          <p:nvPr/>
        </p:nvSpPr>
        <p:spPr>
          <a:xfrm>
            <a:off x="650929" y="827409"/>
            <a:ext cx="7982435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1. Upload — workbench; pick goal, mode (Fast/Balanced/Max), profile.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2. Analyze — dispatcher reads MIME, extension, structure.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3. Compress — ffmpeg, Ghostscript, Brotli-wasm, canvas, fflate.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4. Validate — ffprobe, round-trip lossless, QuickTime-safe tags.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5. Download — optimized file + savings metrics panel.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Browser path → images, text, JSON, CSV, strict-lossless archives.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Native path → MP4/MOV video, PDF, JPEG/PNG via local binaries.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Fallback → ffmpeg.wasm in-browser if native ffmpeg unavailable.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Up to 100 MB server-action limit for large video uploads.</a:t>
            </a:r>
          </a:p>
        </p:txBody>
      </p:sp>
    </p:spTree>
    <p:extLst>
      <p:ext uri="{BB962C8B-B14F-4D97-AF65-F5344CB8AC3E}">
        <p14:creationId xmlns:p14="http://schemas.microsoft.com/office/powerpoint/2010/main" val="108681599"/>
      </p:ext>
    </p:extLst>
  </p:cSld>
  <p:clrMapOvr>
    <a:masterClrMapping/>
  </p:clrMapOvr>
  <p:transition spd="med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Result Snapshot — Video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test: WhatsApp video 26.34 MB → 5.15 MB compressed.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80.5% saved — exceeds 40% target.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QuickTime-safe H.265 with hvc1 tag and yuv420p.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Dual pass: H.264 and H.265; smallest valid output selected.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ffprobe validation before download.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impact local mode on Compress workbench.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profile with Balanced / Max quality options.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Platform Snapshot — Workbench &amp; Home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 workbench: drag-drop upload, goal selector, one-click compress.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Profiles: Smart, Text, Media — tuned dispatcher hints.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home: stats, capability cards, navigation to all sections.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original vs compressed size and method name.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Highlights 40%+ target and 6+ file categories.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Downloads page ships this deck and project documentation.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 app: npm run dev · generate:deck for materials.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ECA73C76-06ED-5DE3-D5C1-8E10FD650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8B722760-2531-210C-D0F9-47F8F917429B}"/>
              </a:ext>
            </a:extLst>
          </p:cNvPr>
          <p:cNvSpPr txBox="1"/>
          <p:nvPr/>
        </p:nvSpPr>
        <p:spPr>
          <a:xfrm>
            <a:off x="625865" y="489291"/>
            <a:ext cx="7563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&amp; Summary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F627561-24D7-13D3-CC11-B00FF714F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04" y="1183430"/>
            <a:ext cx="7844768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Next.js, TypeScript, brotli-wasm, fflate, ffmpeg, Ghostscript.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Site map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Home, Capabilities, Compress, How it works, About, Downloads.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MB server actions · honest metrics · multi-algorithm lossless.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Internship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Veenith Kumar S · 1BI24MC159 · BIT · Edutainer · MINT483.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large files smaller, playable, and shareable — simply.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Skills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Delivered end-to-end capstone with documented test evidence.</a:t>
            </a:r>
          </a:p>
        </p:txBody>
      </p:sp>
    </p:spTree>
    <p:extLst>
      <p:ext uri="{BB962C8B-B14F-4D97-AF65-F5344CB8AC3E}">
        <p14:creationId xmlns:p14="http://schemas.microsoft.com/office/powerpoint/2010/main" val="3956227211"/>
      </p:ext>
    </p:extLst>
  </p:cSld>
  <p:clrMapOvr>
    <a:masterClrMapping/>
  </p:clrMapOvr>
  <p:transition spd="med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>
          <a:extLst>
            <a:ext uri="{FF2B5EF4-FFF2-40B4-BE49-F238E27FC236}">
              <a16:creationId xmlns:a16="http://schemas.microsoft.com/office/drawing/2014/main" id="{500F85F9-6A7A-61B7-2B11-07C4255D8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710" name="Google Shape;710;p24">
            <a:extLst>
              <a:ext uri="{FF2B5EF4-FFF2-40B4-BE49-F238E27FC236}">
                <a16:creationId xmlns:a16="http://schemas.microsoft.com/office/drawing/2014/main" id="{E5C36EB8-68AE-4588-C5DD-3E9B8F63016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42961" y="1962224"/>
            <a:ext cx="4370100" cy="12190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900" b="0">
                <a:latin typeface="Times New Roman" panose="02000500000000000000" pitchFamily="2" charset="0"/>
              </a:rPr>
              <a:t>THANK</a:t>
            </a:r>
            <a:r>
              <a:rPr lang="en-US" sz="4900" b="0"/>
              <a:t> </a:t>
            </a:r>
            <a:r>
              <a:rPr lang="en-US" sz="4900" b="0">
                <a:latin typeface="Times New Roman" panose="02000500000000000000" pitchFamily="2" charset="0"/>
              </a:rPr>
              <a:t>YOU !</a:t>
            </a:r>
            <a:br>
              <a:rPr lang="en-IN" sz="2000" b="0"/>
            </a:br>
            <a:endParaRPr sz="1200" b="0"/>
          </a:p>
        </p:txBody>
      </p:sp>
      <p:grpSp>
        <p:nvGrpSpPr>
          <p:cNvPr id="712" name="Google Shape;712;p24">
            <a:extLst>
              <a:ext uri="{FF2B5EF4-FFF2-40B4-BE49-F238E27FC236}">
                <a16:creationId xmlns:a16="http://schemas.microsoft.com/office/drawing/2014/main" id="{87E47C0A-20A9-117C-92C0-65605AA96858}"/>
              </a:ext>
            </a:extLst>
          </p:cNvPr>
          <p:cNvGrpSpPr/>
          <p:nvPr/>
        </p:nvGrpSpPr>
        <p:grpSpPr>
          <a:xfrm>
            <a:off x="5148240" y="1213448"/>
            <a:ext cx="3374953" cy="2676564"/>
            <a:chOff x="5148240" y="1213448"/>
            <a:chExt cx="3374953" cy="2676564"/>
          </a:xfrm>
        </p:grpSpPr>
        <p:grpSp>
          <p:nvGrpSpPr>
            <p:cNvPr id="713" name="Google Shape;713;p24">
              <a:extLst>
                <a:ext uri="{FF2B5EF4-FFF2-40B4-BE49-F238E27FC236}">
                  <a16:creationId xmlns:a16="http://schemas.microsoft.com/office/drawing/2014/main" id="{FB54B1EA-7F9F-DB78-DA6E-16C72090C7F7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714" name="Google Shape;714;p24">
                <a:extLst>
                  <a:ext uri="{FF2B5EF4-FFF2-40B4-BE49-F238E27FC236}">
                    <a16:creationId xmlns:a16="http://schemas.microsoft.com/office/drawing/2014/main" id="{9E0E7CF5-24DB-F030-3DF2-492A6AA5DBAB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4">
                <a:extLst>
                  <a:ext uri="{FF2B5EF4-FFF2-40B4-BE49-F238E27FC236}">
                    <a16:creationId xmlns:a16="http://schemas.microsoft.com/office/drawing/2014/main" id="{EC0DD1C3-63C3-0A99-24DD-351AFF24F099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4">
                <a:extLst>
                  <a:ext uri="{FF2B5EF4-FFF2-40B4-BE49-F238E27FC236}">
                    <a16:creationId xmlns:a16="http://schemas.microsoft.com/office/drawing/2014/main" id="{40E46558-A2C4-BBEC-AD0B-7006570227FA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4">
                <a:extLst>
                  <a:ext uri="{FF2B5EF4-FFF2-40B4-BE49-F238E27FC236}">
                    <a16:creationId xmlns:a16="http://schemas.microsoft.com/office/drawing/2014/main" id="{9AF99A87-1650-E83B-CB22-105DF3B969B7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4">
                <a:extLst>
                  <a:ext uri="{FF2B5EF4-FFF2-40B4-BE49-F238E27FC236}">
                    <a16:creationId xmlns:a16="http://schemas.microsoft.com/office/drawing/2014/main" id="{71B233FC-2B20-9E2E-4525-4013ED20EEA8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4">
                <a:extLst>
                  <a:ext uri="{FF2B5EF4-FFF2-40B4-BE49-F238E27FC236}">
                    <a16:creationId xmlns:a16="http://schemas.microsoft.com/office/drawing/2014/main" id="{2A721F0B-05CF-AEAA-4FD7-3810CBE0ADCE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4">
                <a:extLst>
                  <a:ext uri="{FF2B5EF4-FFF2-40B4-BE49-F238E27FC236}">
                    <a16:creationId xmlns:a16="http://schemas.microsoft.com/office/drawing/2014/main" id="{ABE584CB-062F-AA3A-B93E-10BD3B753B34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4">
                <a:extLst>
                  <a:ext uri="{FF2B5EF4-FFF2-40B4-BE49-F238E27FC236}">
                    <a16:creationId xmlns:a16="http://schemas.microsoft.com/office/drawing/2014/main" id="{A18272FA-6760-36DF-E147-FA3387DB4C86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2" name="Google Shape;722;p24">
              <a:extLst>
                <a:ext uri="{FF2B5EF4-FFF2-40B4-BE49-F238E27FC236}">
                  <a16:creationId xmlns:a16="http://schemas.microsoft.com/office/drawing/2014/main" id="{3BCD95F0-0F19-DDFA-F764-6E6FB90671E0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4">
              <a:extLst>
                <a:ext uri="{FF2B5EF4-FFF2-40B4-BE49-F238E27FC236}">
                  <a16:creationId xmlns:a16="http://schemas.microsoft.com/office/drawing/2014/main" id="{F81F56BB-08B7-94BC-C458-D632401B66DE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4">
              <a:extLst>
                <a:ext uri="{FF2B5EF4-FFF2-40B4-BE49-F238E27FC236}">
                  <a16:creationId xmlns:a16="http://schemas.microsoft.com/office/drawing/2014/main" id="{557D89E3-D1DE-B10C-F7D7-AC004CB04F38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4">
              <a:extLst>
                <a:ext uri="{FF2B5EF4-FFF2-40B4-BE49-F238E27FC236}">
                  <a16:creationId xmlns:a16="http://schemas.microsoft.com/office/drawing/2014/main" id="{3C47D8B3-B6F9-FFD8-2A84-6A485D1BFF71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4">
              <a:extLst>
                <a:ext uri="{FF2B5EF4-FFF2-40B4-BE49-F238E27FC236}">
                  <a16:creationId xmlns:a16="http://schemas.microsoft.com/office/drawing/2014/main" id="{FBDD1A95-CA7C-EBCB-7CD1-992AB35D1293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4">
              <a:extLst>
                <a:ext uri="{FF2B5EF4-FFF2-40B4-BE49-F238E27FC236}">
                  <a16:creationId xmlns:a16="http://schemas.microsoft.com/office/drawing/2014/main" id="{B96CDF5E-96DB-4EC2-5965-B530A4802C3B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4">
              <a:extLst>
                <a:ext uri="{FF2B5EF4-FFF2-40B4-BE49-F238E27FC236}">
                  <a16:creationId xmlns:a16="http://schemas.microsoft.com/office/drawing/2014/main" id="{258B4FED-A059-B104-50D8-5476F3535A8D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4">
              <a:extLst>
                <a:ext uri="{FF2B5EF4-FFF2-40B4-BE49-F238E27FC236}">
                  <a16:creationId xmlns:a16="http://schemas.microsoft.com/office/drawing/2014/main" id="{16B2A844-41E2-E5F3-4732-5B07E5569F81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4">
              <a:extLst>
                <a:ext uri="{FF2B5EF4-FFF2-40B4-BE49-F238E27FC236}">
                  <a16:creationId xmlns:a16="http://schemas.microsoft.com/office/drawing/2014/main" id="{B19ACCAB-FEF3-D2E5-52E6-2E45E62CA950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4">
              <a:extLst>
                <a:ext uri="{FF2B5EF4-FFF2-40B4-BE49-F238E27FC236}">
                  <a16:creationId xmlns:a16="http://schemas.microsoft.com/office/drawing/2014/main" id="{4467BA6D-9763-3112-4D67-92E41996F06D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4">
              <a:extLst>
                <a:ext uri="{FF2B5EF4-FFF2-40B4-BE49-F238E27FC236}">
                  <a16:creationId xmlns:a16="http://schemas.microsoft.com/office/drawing/2014/main" id="{BD6611EB-41E7-2504-4720-0090C9EBC4E3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4">
              <a:extLst>
                <a:ext uri="{FF2B5EF4-FFF2-40B4-BE49-F238E27FC236}">
                  <a16:creationId xmlns:a16="http://schemas.microsoft.com/office/drawing/2014/main" id="{01D775F5-DB24-29C1-F63F-4CED21C15ADF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4">
              <a:extLst>
                <a:ext uri="{FF2B5EF4-FFF2-40B4-BE49-F238E27FC236}">
                  <a16:creationId xmlns:a16="http://schemas.microsoft.com/office/drawing/2014/main" id="{08F09345-BA1C-09C7-FB07-CE32B54BAD5C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4">
              <a:extLst>
                <a:ext uri="{FF2B5EF4-FFF2-40B4-BE49-F238E27FC236}">
                  <a16:creationId xmlns:a16="http://schemas.microsoft.com/office/drawing/2014/main" id="{5004DB8C-FE0F-83D4-3374-9D6B4E4FFB96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4">
              <a:extLst>
                <a:ext uri="{FF2B5EF4-FFF2-40B4-BE49-F238E27FC236}">
                  <a16:creationId xmlns:a16="http://schemas.microsoft.com/office/drawing/2014/main" id="{68529AE6-A53C-1771-7B57-EA434142ECF3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4">
              <a:extLst>
                <a:ext uri="{FF2B5EF4-FFF2-40B4-BE49-F238E27FC236}">
                  <a16:creationId xmlns:a16="http://schemas.microsoft.com/office/drawing/2014/main" id="{6558F412-A708-AB6A-9C97-E7AF444756C5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4">
              <a:extLst>
                <a:ext uri="{FF2B5EF4-FFF2-40B4-BE49-F238E27FC236}">
                  <a16:creationId xmlns:a16="http://schemas.microsoft.com/office/drawing/2014/main" id="{4B16599D-A27E-1B95-F786-3BED2EA49332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4">
              <a:extLst>
                <a:ext uri="{FF2B5EF4-FFF2-40B4-BE49-F238E27FC236}">
                  <a16:creationId xmlns:a16="http://schemas.microsoft.com/office/drawing/2014/main" id="{BF6234A3-1784-1584-CDC8-97A8CB0C3751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4">
              <a:extLst>
                <a:ext uri="{FF2B5EF4-FFF2-40B4-BE49-F238E27FC236}">
                  <a16:creationId xmlns:a16="http://schemas.microsoft.com/office/drawing/2014/main" id="{218E77C2-41D4-6985-C7CF-B4BDA494B5AB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4">
              <a:extLst>
                <a:ext uri="{FF2B5EF4-FFF2-40B4-BE49-F238E27FC236}">
                  <a16:creationId xmlns:a16="http://schemas.microsoft.com/office/drawing/2014/main" id="{A2055DAD-161E-1E5A-E1F1-66262A7AD542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4">
              <a:extLst>
                <a:ext uri="{FF2B5EF4-FFF2-40B4-BE49-F238E27FC236}">
                  <a16:creationId xmlns:a16="http://schemas.microsoft.com/office/drawing/2014/main" id="{2B07449C-7FD0-78D4-88EA-46C742993E5D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4">
              <a:extLst>
                <a:ext uri="{FF2B5EF4-FFF2-40B4-BE49-F238E27FC236}">
                  <a16:creationId xmlns:a16="http://schemas.microsoft.com/office/drawing/2014/main" id="{3F4030FC-44C9-8FC2-1C3C-746C76E3ED7D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4">
              <a:extLst>
                <a:ext uri="{FF2B5EF4-FFF2-40B4-BE49-F238E27FC236}">
                  <a16:creationId xmlns:a16="http://schemas.microsoft.com/office/drawing/2014/main" id="{52FB0964-11F0-BFF5-5032-224028EBF8D4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4">
              <a:extLst>
                <a:ext uri="{FF2B5EF4-FFF2-40B4-BE49-F238E27FC236}">
                  <a16:creationId xmlns:a16="http://schemas.microsoft.com/office/drawing/2014/main" id="{1F6A9AA5-4C0F-5567-4654-8899DD5FB275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4">
              <a:extLst>
                <a:ext uri="{FF2B5EF4-FFF2-40B4-BE49-F238E27FC236}">
                  <a16:creationId xmlns:a16="http://schemas.microsoft.com/office/drawing/2014/main" id="{9F74F901-7924-F53D-DA31-89FF61D33616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4">
              <a:extLst>
                <a:ext uri="{FF2B5EF4-FFF2-40B4-BE49-F238E27FC236}">
                  <a16:creationId xmlns:a16="http://schemas.microsoft.com/office/drawing/2014/main" id="{3F128D95-8AA5-00ED-D029-F7BC70132AE2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4">
              <a:extLst>
                <a:ext uri="{FF2B5EF4-FFF2-40B4-BE49-F238E27FC236}">
                  <a16:creationId xmlns:a16="http://schemas.microsoft.com/office/drawing/2014/main" id="{28AF7E0F-F210-87DD-519D-9AC780D52384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4">
              <a:extLst>
                <a:ext uri="{FF2B5EF4-FFF2-40B4-BE49-F238E27FC236}">
                  <a16:creationId xmlns:a16="http://schemas.microsoft.com/office/drawing/2014/main" id="{1C83AE6E-C6A9-F39E-3ACC-087FDA7C8A8D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4">
              <a:extLst>
                <a:ext uri="{FF2B5EF4-FFF2-40B4-BE49-F238E27FC236}">
                  <a16:creationId xmlns:a16="http://schemas.microsoft.com/office/drawing/2014/main" id="{E6CFE27E-3CA4-DADA-C915-08A0E630B855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4">
              <a:extLst>
                <a:ext uri="{FF2B5EF4-FFF2-40B4-BE49-F238E27FC236}">
                  <a16:creationId xmlns:a16="http://schemas.microsoft.com/office/drawing/2014/main" id="{7CBF7FC9-D36B-EFB7-2349-A6D9C6451F41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4">
              <a:extLst>
                <a:ext uri="{FF2B5EF4-FFF2-40B4-BE49-F238E27FC236}">
                  <a16:creationId xmlns:a16="http://schemas.microsoft.com/office/drawing/2014/main" id="{72A6D299-2D46-243C-045D-3477922F9D14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4">
              <a:extLst>
                <a:ext uri="{FF2B5EF4-FFF2-40B4-BE49-F238E27FC236}">
                  <a16:creationId xmlns:a16="http://schemas.microsoft.com/office/drawing/2014/main" id="{9C007421-64A7-9837-9B72-E2BE722B108B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4">
              <a:extLst>
                <a:ext uri="{FF2B5EF4-FFF2-40B4-BE49-F238E27FC236}">
                  <a16:creationId xmlns:a16="http://schemas.microsoft.com/office/drawing/2014/main" id="{7A4B22B6-94C4-6275-B848-2BC06560EF9B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4">
              <a:extLst>
                <a:ext uri="{FF2B5EF4-FFF2-40B4-BE49-F238E27FC236}">
                  <a16:creationId xmlns:a16="http://schemas.microsoft.com/office/drawing/2014/main" id="{EE387D33-7D09-2222-F037-1B53853752C1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4">
              <a:extLst>
                <a:ext uri="{FF2B5EF4-FFF2-40B4-BE49-F238E27FC236}">
                  <a16:creationId xmlns:a16="http://schemas.microsoft.com/office/drawing/2014/main" id="{5CE9FF7A-D9BA-F10B-6AA3-62295A354E68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4">
              <a:extLst>
                <a:ext uri="{FF2B5EF4-FFF2-40B4-BE49-F238E27FC236}">
                  <a16:creationId xmlns:a16="http://schemas.microsoft.com/office/drawing/2014/main" id="{533E4554-9B85-AF9D-3E6C-E2DB94753119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4">
              <a:extLst>
                <a:ext uri="{FF2B5EF4-FFF2-40B4-BE49-F238E27FC236}">
                  <a16:creationId xmlns:a16="http://schemas.microsoft.com/office/drawing/2014/main" id="{E9EBED1B-E5DB-73B1-7AFA-3D53FED09C27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4">
              <a:extLst>
                <a:ext uri="{FF2B5EF4-FFF2-40B4-BE49-F238E27FC236}">
                  <a16:creationId xmlns:a16="http://schemas.microsoft.com/office/drawing/2014/main" id="{9C3D1569-F989-FCAA-633D-26BA2B214B5E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4">
              <a:extLst>
                <a:ext uri="{FF2B5EF4-FFF2-40B4-BE49-F238E27FC236}">
                  <a16:creationId xmlns:a16="http://schemas.microsoft.com/office/drawing/2014/main" id="{E7453225-F2BB-FE40-D42A-2A089CA651FB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4">
              <a:extLst>
                <a:ext uri="{FF2B5EF4-FFF2-40B4-BE49-F238E27FC236}">
                  <a16:creationId xmlns:a16="http://schemas.microsoft.com/office/drawing/2014/main" id="{ACA3B2A8-D330-3CE1-9029-D7F3EF9B43BC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4">
              <a:extLst>
                <a:ext uri="{FF2B5EF4-FFF2-40B4-BE49-F238E27FC236}">
                  <a16:creationId xmlns:a16="http://schemas.microsoft.com/office/drawing/2014/main" id="{291F141F-BB39-BBE4-5082-C3FDCF218BFF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4">
              <a:extLst>
                <a:ext uri="{FF2B5EF4-FFF2-40B4-BE49-F238E27FC236}">
                  <a16:creationId xmlns:a16="http://schemas.microsoft.com/office/drawing/2014/main" id="{4FA803D5-FC33-CB81-FC83-08A174C7BCFF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4">
              <a:extLst>
                <a:ext uri="{FF2B5EF4-FFF2-40B4-BE49-F238E27FC236}">
                  <a16:creationId xmlns:a16="http://schemas.microsoft.com/office/drawing/2014/main" id="{826AABED-657E-AD10-E346-DFB883FB2F2D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4">
              <a:extLst>
                <a:ext uri="{FF2B5EF4-FFF2-40B4-BE49-F238E27FC236}">
                  <a16:creationId xmlns:a16="http://schemas.microsoft.com/office/drawing/2014/main" id="{06DAE981-B299-F91D-D306-07081DCE439E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4">
              <a:extLst>
                <a:ext uri="{FF2B5EF4-FFF2-40B4-BE49-F238E27FC236}">
                  <a16:creationId xmlns:a16="http://schemas.microsoft.com/office/drawing/2014/main" id="{9FD81FC3-12C8-64DC-6C55-53FCDF555E6A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4">
              <a:extLst>
                <a:ext uri="{FF2B5EF4-FFF2-40B4-BE49-F238E27FC236}">
                  <a16:creationId xmlns:a16="http://schemas.microsoft.com/office/drawing/2014/main" id="{CD46849C-8980-5795-3B2A-9AA308323586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4">
              <a:extLst>
                <a:ext uri="{FF2B5EF4-FFF2-40B4-BE49-F238E27FC236}">
                  <a16:creationId xmlns:a16="http://schemas.microsoft.com/office/drawing/2014/main" id="{C69B492B-9182-DD49-7126-9455B5B4C362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4">
              <a:extLst>
                <a:ext uri="{FF2B5EF4-FFF2-40B4-BE49-F238E27FC236}">
                  <a16:creationId xmlns:a16="http://schemas.microsoft.com/office/drawing/2014/main" id="{3CA33E48-9D75-12F7-582E-E2893029B280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4">
              <a:extLst>
                <a:ext uri="{FF2B5EF4-FFF2-40B4-BE49-F238E27FC236}">
                  <a16:creationId xmlns:a16="http://schemas.microsoft.com/office/drawing/2014/main" id="{E25D8EE8-85D1-F836-B1EF-C0783449CF27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4">
              <a:extLst>
                <a:ext uri="{FF2B5EF4-FFF2-40B4-BE49-F238E27FC236}">
                  <a16:creationId xmlns:a16="http://schemas.microsoft.com/office/drawing/2014/main" id="{B623907C-8DB0-10B8-02C6-9FE5D6F1C3D2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4">
              <a:extLst>
                <a:ext uri="{FF2B5EF4-FFF2-40B4-BE49-F238E27FC236}">
                  <a16:creationId xmlns:a16="http://schemas.microsoft.com/office/drawing/2014/main" id="{18AAAA04-FDC9-D15A-9E1D-82E6743C374F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4">
              <a:extLst>
                <a:ext uri="{FF2B5EF4-FFF2-40B4-BE49-F238E27FC236}">
                  <a16:creationId xmlns:a16="http://schemas.microsoft.com/office/drawing/2014/main" id="{612098FF-6EDC-04E0-A94E-34F4AFABB448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4">
              <a:extLst>
                <a:ext uri="{FF2B5EF4-FFF2-40B4-BE49-F238E27FC236}">
                  <a16:creationId xmlns:a16="http://schemas.microsoft.com/office/drawing/2014/main" id="{23F9AA72-37D7-9ADE-B3CE-6EDAC894ED90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4">
              <a:extLst>
                <a:ext uri="{FF2B5EF4-FFF2-40B4-BE49-F238E27FC236}">
                  <a16:creationId xmlns:a16="http://schemas.microsoft.com/office/drawing/2014/main" id="{FDA56E5D-7B6B-C997-AA47-ECE731AF68C2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4">
              <a:extLst>
                <a:ext uri="{FF2B5EF4-FFF2-40B4-BE49-F238E27FC236}">
                  <a16:creationId xmlns:a16="http://schemas.microsoft.com/office/drawing/2014/main" id="{AA9E9470-FF71-BA5E-19A8-CF6FED618D8A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4">
              <a:extLst>
                <a:ext uri="{FF2B5EF4-FFF2-40B4-BE49-F238E27FC236}">
                  <a16:creationId xmlns:a16="http://schemas.microsoft.com/office/drawing/2014/main" id="{F7BF5FD0-60F0-3843-52D2-0421A1D0106D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4">
              <a:extLst>
                <a:ext uri="{FF2B5EF4-FFF2-40B4-BE49-F238E27FC236}">
                  <a16:creationId xmlns:a16="http://schemas.microsoft.com/office/drawing/2014/main" id="{21EA8EC0-DF48-0EAA-9A82-AF53DD1A62DC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4">
              <a:extLst>
                <a:ext uri="{FF2B5EF4-FFF2-40B4-BE49-F238E27FC236}">
                  <a16:creationId xmlns:a16="http://schemas.microsoft.com/office/drawing/2014/main" id="{B213414A-4E86-58B4-455E-D6634CACDE19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4">
              <a:extLst>
                <a:ext uri="{FF2B5EF4-FFF2-40B4-BE49-F238E27FC236}">
                  <a16:creationId xmlns:a16="http://schemas.microsoft.com/office/drawing/2014/main" id="{E884CCE8-1F4A-4132-FD73-2374D5E00F7C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4">
              <a:extLst>
                <a:ext uri="{FF2B5EF4-FFF2-40B4-BE49-F238E27FC236}">
                  <a16:creationId xmlns:a16="http://schemas.microsoft.com/office/drawing/2014/main" id="{22AACF36-924C-84F9-25BA-ED3037125C9B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4">
              <a:extLst>
                <a:ext uri="{FF2B5EF4-FFF2-40B4-BE49-F238E27FC236}">
                  <a16:creationId xmlns:a16="http://schemas.microsoft.com/office/drawing/2014/main" id="{D1C28AEE-A753-3E3F-C9E9-0BB1ACC0778A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4">
              <a:extLst>
                <a:ext uri="{FF2B5EF4-FFF2-40B4-BE49-F238E27FC236}">
                  <a16:creationId xmlns:a16="http://schemas.microsoft.com/office/drawing/2014/main" id="{C71CBAB0-C107-7642-753C-635D38B08669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4">
              <a:extLst>
                <a:ext uri="{FF2B5EF4-FFF2-40B4-BE49-F238E27FC236}">
                  <a16:creationId xmlns:a16="http://schemas.microsoft.com/office/drawing/2014/main" id="{314812C8-8545-02F7-44BA-1FF7E477A28E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4">
              <a:extLst>
                <a:ext uri="{FF2B5EF4-FFF2-40B4-BE49-F238E27FC236}">
                  <a16:creationId xmlns:a16="http://schemas.microsoft.com/office/drawing/2014/main" id="{9EDD45E3-75B7-E403-A826-FE751BC7A3C8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4">
              <a:extLst>
                <a:ext uri="{FF2B5EF4-FFF2-40B4-BE49-F238E27FC236}">
                  <a16:creationId xmlns:a16="http://schemas.microsoft.com/office/drawing/2014/main" id="{4A7A88CE-9366-F5FA-3F45-7783D87441F2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4">
              <a:extLst>
                <a:ext uri="{FF2B5EF4-FFF2-40B4-BE49-F238E27FC236}">
                  <a16:creationId xmlns:a16="http://schemas.microsoft.com/office/drawing/2014/main" id="{A1903849-E4AE-D84B-F9DE-72C89313F339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4">
              <a:extLst>
                <a:ext uri="{FF2B5EF4-FFF2-40B4-BE49-F238E27FC236}">
                  <a16:creationId xmlns:a16="http://schemas.microsoft.com/office/drawing/2014/main" id="{4C57996E-17B3-FF61-6410-81C37D63502F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4">
              <a:extLst>
                <a:ext uri="{FF2B5EF4-FFF2-40B4-BE49-F238E27FC236}">
                  <a16:creationId xmlns:a16="http://schemas.microsoft.com/office/drawing/2014/main" id="{B68B0B72-6853-CDCD-405B-F4DF0C19AFEB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4">
              <a:extLst>
                <a:ext uri="{FF2B5EF4-FFF2-40B4-BE49-F238E27FC236}">
                  <a16:creationId xmlns:a16="http://schemas.microsoft.com/office/drawing/2014/main" id="{E04AC53E-6E80-88EF-43D6-F674FF6262D4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4">
              <a:extLst>
                <a:ext uri="{FF2B5EF4-FFF2-40B4-BE49-F238E27FC236}">
                  <a16:creationId xmlns:a16="http://schemas.microsoft.com/office/drawing/2014/main" id="{AB1B7DC4-02C6-D5D7-97E8-92631D072F31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4">
              <a:extLst>
                <a:ext uri="{FF2B5EF4-FFF2-40B4-BE49-F238E27FC236}">
                  <a16:creationId xmlns:a16="http://schemas.microsoft.com/office/drawing/2014/main" id="{D3BD5991-DC8F-348D-4C15-93977CF717A2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4">
              <a:extLst>
                <a:ext uri="{FF2B5EF4-FFF2-40B4-BE49-F238E27FC236}">
                  <a16:creationId xmlns:a16="http://schemas.microsoft.com/office/drawing/2014/main" id="{8111D7B2-77F2-8099-951B-AFD8A1C74251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4">
              <a:extLst>
                <a:ext uri="{FF2B5EF4-FFF2-40B4-BE49-F238E27FC236}">
                  <a16:creationId xmlns:a16="http://schemas.microsoft.com/office/drawing/2014/main" id="{030410E2-2073-1CF6-50D9-8D00080E917F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4">
              <a:extLst>
                <a:ext uri="{FF2B5EF4-FFF2-40B4-BE49-F238E27FC236}">
                  <a16:creationId xmlns:a16="http://schemas.microsoft.com/office/drawing/2014/main" id="{DA33123A-2865-F0F7-73E8-BFF3157488E7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4">
              <a:extLst>
                <a:ext uri="{FF2B5EF4-FFF2-40B4-BE49-F238E27FC236}">
                  <a16:creationId xmlns:a16="http://schemas.microsoft.com/office/drawing/2014/main" id="{FB756A5A-E4F6-65B2-F5C4-4D00E611C6BA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4">
              <a:extLst>
                <a:ext uri="{FF2B5EF4-FFF2-40B4-BE49-F238E27FC236}">
                  <a16:creationId xmlns:a16="http://schemas.microsoft.com/office/drawing/2014/main" id="{48E0D1D4-9E8E-A688-CB69-21509C09270B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4">
              <a:extLst>
                <a:ext uri="{FF2B5EF4-FFF2-40B4-BE49-F238E27FC236}">
                  <a16:creationId xmlns:a16="http://schemas.microsoft.com/office/drawing/2014/main" id="{5FCFC9AF-A247-AB86-78AC-BEF3F411DF20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4">
              <a:extLst>
                <a:ext uri="{FF2B5EF4-FFF2-40B4-BE49-F238E27FC236}">
                  <a16:creationId xmlns:a16="http://schemas.microsoft.com/office/drawing/2014/main" id="{A75AD196-CDB0-739B-2D88-044B17E38421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4">
              <a:extLst>
                <a:ext uri="{FF2B5EF4-FFF2-40B4-BE49-F238E27FC236}">
                  <a16:creationId xmlns:a16="http://schemas.microsoft.com/office/drawing/2014/main" id="{9A123FAC-11F0-14E2-F8EB-C2BED76BE6E4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4">
              <a:extLst>
                <a:ext uri="{FF2B5EF4-FFF2-40B4-BE49-F238E27FC236}">
                  <a16:creationId xmlns:a16="http://schemas.microsoft.com/office/drawing/2014/main" id="{7F7D6772-32BA-2809-080A-DCBA09627FA2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4">
              <a:extLst>
                <a:ext uri="{FF2B5EF4-FFF2-40B4-BE49-F238E27FC236}">
                  <a16:creationId xmlns:a16="http://schemas.microsoft.com/office/drawing/2014/main" id="{C11025F8-1F7B-C3F3-85B0-73CD5D3C8662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4">
              <a:extLst>
                <a:ext uri="{FF2B5EF4-FFF2-40B4-BE49-F238E27FC236}">
                  <a16:creationId xmlns:a16="http://schemas.microsoft.com/office/drawing/2014/main" id="{C746DBAC-1357-78DC-6CCF-05D7693F4F6F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4">
              <a:extLst>
                <a:ext uri="{FF2B5EF4-FFF2-40B4-BE49-F238E27FC236}">
                  <a16:creationId xmlns:a16="http://schemas.microsoft.com/office/drawing/2014/main" id="{DF78C925-C5BE-B532-067E-08381707EE1B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4">
              <a:extLst>
                <a:ext uri="{FF2B5EF4-FFF2-40B4-BE49-F238E27FC236}">
                  <a16:creationId xmlns:a16="http://schemas.microsoft.com/office/drawing/2014/main" id="{1A6C124C-25EF-F9B3-25A1-E97059DA8F8D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4">
              <a:extLst>
                <a:ext uri="{FF2B5EF4-FFF2-40B4-BE49-F238E27FC236}">
                  <a16:creationId xmlns:a16="http://schemas.microsoft.com/office/drawing/2014/main" id="{27818214-FF44-6B9B-68A6-C6D8E4081263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4">
              <a:extLst>
                <a:ext uri="{FF2B5EF4-FFF2-40B4-BE49-F238E27FC236}">
                  <a16:creationId xmlns:a16="http://schemas.microsoft.com/office/drawing/2014/main" id="{977C659D-2CD7-592C-907E-581904AD19C9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4">
              <a:extLst>
                <a:ext uri="{FF2B5EF4-FFF2-40B4-BE49-F238E27FC236}">
                  <a16:creationId xmlns:a16="http://schemas.microsoft.com/office/drawing/2014/main" id="{92C998EB-49F5-88C3-1BDC-1BC1C40E5D07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4">
              <a:extLst>
                <a:ext uri="{FF2B5EF4-FFF2-40B4-BE49-F238E27FC236}">
                  <a16:creationId xmlns:a16="http://schemas.microsoft.com/office/drawing/2014/main" id="{52B37736-F598-338A-8D3D-142B8CC9B88D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4">
              <a:extLst>
                <a:ext uri="{FF2B5EF4-FFF2-40B4-BE49-F238E27FC236}">
                  <a16:creationId xmlns:a16="http://schemas.microsoft.com/office/drawing/2014/main" id="{222A296A-8BDF-39B9-527B-58A8ACEECDC1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4">
              <a:extLst>
                <a:ext uri="{FF2B5EF4-FFF2-40B4-BE49-F238E27FC236}">
                  <a16:creationId xmlns:a16="http://schemas.microsoft.com/office/drawing/2014/main" id="{836B201F-84F5-72ED-7B01-0012A7554309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4">
              <a:extLst>
                <a:ext uri="{FF2B5EF4-FFF2-40B4-BE49-F238E27FC236}">
                  <a16:creationId xmlns:a16="http://schemas.microsoft.com/office/drawing/2014/main" id="{42026316-5A8C-4518-9EAD-DAF30CEA7EEF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4">
              <a:extLst>
                <a:ext uri="{FF2B5EF4-FFF2-40B4-BE49-F238E27FC236}">
                  <a16:creationId xmlns:a16="http://schemas.microsoft.com/office/drawing/2014/main" id="{CB337F13-616C-C5E7-841B-69A4407E23E8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4">
              <a:extLst>
                <a:ext uri="{FF2B5EF4-FFF2-40B4-BE49-F238E27FC236}">
                  <a16:creationId xmlns:a16="http://schemas.microsoft.com/office/drawing/2014/main" id="{1574E293-4FC3-2256-5A0B-13C14341B396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4">
              <a:extLst>
                <a:ext uri="{FF2B5EF4-FFF2-40B4-BE49-F238E27FC236}">
                  <a16:creationId xmlns:a16="http://schemas.microsoft.com/office/drawing/2014/main" id="{1AD9A4BC-75EE-FDD8-80E0-5BE00CE5D862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4">
              <a:extLst>
                <a:ext uri="{FF2B5EF4-FFF2-40B4-BE49-F238E27FC236}">
                  <a16:creationId xmlns:a16="http://schemas.microsoft.com/office/drawing/2014/main" id="{F7C549DA-84C0-D8FB-6B7A-4BCDAADC269C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4">
              <a:extLst>
                <a:ext uri="{FF2B5EF4-FFF2-40B4-BE49-F238E27FC236}">
                  <a16:creationId xmlns:a16="http://schemas.microsoft.com/office/drawing/2014/main" id="{8E789178-F87A-5FE7-3280-B4235237A254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4">
              <a:extLst>
                <a:ext uri="{FF2B5EF4-FFF2-40B4-BE49-F238E27FC236}">
                  <a16:creationId xmlns:a16="http://schemas.microsoft.com/office/drawing/2014/main" id="{2CF2D322-9214-E23C-FE3F-B15CB9107631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4">
              <a:extLst>
                <a:ext uri="{FF2B5EF4-FFF2-40B4-BE49-F238E27FC236}">
                  <a16:creationId xmlns:a16="http://schemas.microsoft.com/office/drawing/2014/main" id="{342B6563-347B-0D34-0937-62562C69B631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4">
              <a:extLst>
                <a:ext uri="{FF2B5EF4-FFF2-40B4-BE49-F238E27FC236}">
                  <a16:creationId xmlns:a16="http://schemas.microsoft.com/office/drawing/2014/main" id="{89438FCF-FFEB-35B5-2373-9B24AF36FFCA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4">
              <a:extLst>
                <a:ext uri="{FF2B5EF4-FFF2-40B4-BE49-F238E27FC236}">
                  <a16:creationId xmlns:a16="http://schemas.microsoft.com/office/drawing/2014/main" id="{3E17F869-683F-026F-59BB-34A47A6A76A7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4">
              <a:extLst>
                <a:ext uri="{FF2B5EF4-FFF2-40B4-BE49-F238E27FC236}">
                  <a16:creationId xmlns:a16="http://schemas.microsoft.com/office/drawing/2014/main" id="{8A5AAB82-D075-6021-B835-F9E5300C1106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4">
              <a:extLst>
                <a:ext uri="{FF2B5EF4-FFF2-40B4-BE49-F238E27FC236}">
                  <a16:creationId xmlns:a16="http://schemas.microsoft.com/office/drawing/2014/main" id="{CE589FA3-1491-8A18-E3C1-5D6A14C221B5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4">
              <a:extLst>
                <a:ext uri="{FF2B5EF4-FFF2-40B4-BE49-F238E27FC236}">
                  <a16:creationId xmlns:a16="http://schemas.microsoft.com/office/drawing/2014/main" id="{86EE7A7E-CB28-4A99-8105-66841BDC8EE7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4">
              <a:extLst>
                <a:ext uri="{FF2B5EF4-FFF2-40B4-BE49-F238E27FC236}">
                  <a16:creationId xmlns:a16="http://schemas.microsoft.com/office/drawing/2014/main" id="{1F64D917-8B26-718B-F9D0-413A71B21970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4">
              <a:extLst>
                <a:ext uri="{FF2B5EF4-FFF2-40B4-BE49-F238E27FC236}">
                  <a16:creationId xmlns:a16="http://schemas.microsoft.com/office/drawing/2014/main" id="{1912B304-31C9-33AE-E878-7691D8CDFAE9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4">
              <a:extLst>
                <a:ext uri="{FF2B5EF4-FFF2-40B4-BE49-F238E27FC236}">
                  <a16:creationId xmlns:a16="http://schemas.microsoft.com/office/drawing/2014/main" id="{A516E0F4-095A-F055-D80A-B72C57C01079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4">
              <a:extLst>
                <a:ext uri="{FF2B5EF4-FFF2-40B4-BE49-F238E27FC236}">
                  <a16:creationId xmlns:a16="http://schemas.microsoft.com/office/drawing/2014/main" id="{1323452E-4674-B444-D1CA-16F4C9C71ECE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4">
              <a:extLst>
                <a:ext uri="{FF2B5EF4-FFF2-40B4-BE49-F238E27FC236}">
                  <a16:creationId xmlns:a16="http://schemas.microsoft.com/office/drawing/2014/main" id="{386DE0C7-09CA-D31A-03D7-B4E6813D4775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4">
              <a:extLst>
                <a:ext uri="{FF2B5EF4-FFF2-40B4-BE49-F238E27FC236}">
                  <a16:creationId xmlns:a16="http://schemas.microsoft.com/office/drawing/2014/main" id="{3A9C3AC7-3D09-986A-5A85-3E156896FCAE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4">
              <a:extLst>
                <a:ext uri="{FF2B5EF4-FFF2-40B4-BE49-F238E27FC236}">
                  <a16:creationId xmlns:a16="http://schemas.microsoft.com/office/drawing/2014/main" id="{BBBD0D6A-2A6C-AB45-D285-21D5705BF1F4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4">
              <a:extLst>
                <a:ext uri="{FF2B5EF4-FFF2-40B4-BE49-F238E27FC236}">
                  <a16:creationId xmlns:a16="http://schemas.microsoft.com/office/drawing/2014/main" id="{E019BD89-6CA1-3ECB-179B-5DD849691333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4">
              <a:extLst>
                <a:ext uri="{FF2B5EF4-FFF2-40B4-BE49-F238E27FC236}">
                  <a16:creationId xmlns:a16="http://schemas.microsoft.com/office/drawing/2014/main" id="{84E300E5-8AA7-3A1C-FF64-0CA8207D22BB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4">
              <a:extLst>
                <a:ext uri="{FF2B5EF4-FFF2-40B4-BE49-F238E27FC236}">
                  <a16:creationId xmlns:a16="http://schemas.microsoft.com/office/drawing/2014/main" id="{0E4DE24C-8E8B-2140-B5AB-DD993894FC0C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4">
              <a:extLst>
                <a:ext uri="{FF2B5EF4-FFF2-40B4-BE49-F238E27FC236}">
                  <a16:creationId xmlns:a16="http://schemas.microsoft.com/office/drawing/2014/main" id="{2DF667ED-5642-CF11-8D56-5D3CEAB89F69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4">
              <a:extLst>
                <a:ext uri="{FF2B5EF4-FFF2-40B4-BE49-F238E27FC236}">
                  <a16:creationId xmlns:a16="http://schemas.microsoft.com/office/drawing/2014/main" id="{9397DD6A-601B-47FF-A4F3-D73C120E47CB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4">
              <a:extLst>
                <a:ext uri="{FF2B5EF4-FFF2-40B4-BE49-F238E27FC236}">
                  <a16:creationId xmlns:a16="http://schemas.microsoft.com/office/drawing/2014/main" id="{24818480-B100-E079-223D-794BFFA3702A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4">
              <a:extLst>
                <a:ext uri="{FF2B5EF4-FFF2-40B4-BE49-F238E27FC236}">
                  <a16:creationId xmlns:a16="http://schemas.microsoft.com/office/drawing/2014/main" id="{1B2421BC-1A9D-DC79-77BF-AE61708E7C28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24">
              <a:extLst>
                <a:ext uri="{FF2B5EF4-FFF2-40B4-BE49-F238E27FC236}">
                  <a16:creationId xmlns:a16="http://schemas.microsoft.com/office/drawing/2014/main" id="{535A2EDF-B2EE-9859-F0FA-B7983E4F2FED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4">
              <a:extLst>
                <a:ext uri="{FF2B5EF4-FFF2-40B4-BE49-F238E27FC236}">
                  <a16:creationId xmlns:a16="http://schemas.microsoft.com/office/drawing/2014/main" id="{DC02618F-7FF2-C292-EB1E-120E457BFCA8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4">
              <a:extLst>
                <a:ext uri="{FF2B5EF4-FFF2-40B4-BE49-F238E27FC236}">
                  <a16:creationId xmlns:a16="http://schemas.microsoft.com/office/drawing/2014/main" id="{8DCF999D-EA10-BAAA-5C45-47CF4D83A856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4">
              <a:extLst>
                <a:ext uri="{FF2B5EF4-FFF2-40B4-BE49-F238E27FC236}">
                  <a16:creationId xmlns:a16="http://schemas.microsoft.com/office/drawing/2014/main" id="{60EDF2F1-72E2-A8F9-2568-3785DDCEDE88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24">
              <a:extLst>
                <a:ext uri="{FF2B5EF4-FFF2-40B4-BE49-F238E27FC236}">
                  <a16:creationId xmlns:a16="http://schemas.microsoft.com/office/drawing/2014/main" id="{E6442DE4-A042-02B3-FBD5-FBF5E9DD7605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4">
              <a:extLst>
                <a:ext uri="{FF2B5EF4-FFF2-40B4-BE49-F238E27FC236}">
                  <a16:creationId xmlns:a16="http://schemas.microsoft.com/office/drawing/2014/main" id="{7B5BCCAB-405B-B74C-C197-B202CC86A927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4">
              <a:extLst>
                <a:ext uri="{FF2B5EF4-FFF2-40B4-BE49-F238E27FC236}">
                  <a16:creationId xmlns:a16="http://schemas.microsoft.com/office/drawing/2014/main" id="{72286CF7-248C-EDC8-4D17-BD079F0B173E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4">
              <a:extLst>
                <a:ext uri="{FF2B5EF4-FFF2-40B4-BE49-F238E27FC236}">
                  <a16:creationId xmlns:a16="http://schemas.microsoft.com/office/drawing/2014/main" id="{CAEAE6DA-DBCF-96D3-D507-079323A1D97C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4">
              <a:extLst>
                <a:ext uri="{FF2B5EF4-FFF2-40B4-BE49-F238E27FC236}">
                  <a16:creationId xmlns:a16="http://schemas.microsoft.com/office/drawing/2014/main" id="{2CC60F5E-57E3-171A-216D-742BC689E470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24">
              <a:extLst>
                <a:ext uri="{FF2B5EF4-FFF2-40B4-BE49-F238E27FC236}">
                  <a16:creationId xmlns:a16="http://schemas.microsoft.com/office/drawing/2014/main" id="{9100C34A-B54F-7C21-A675-C82F503A6739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24">
              <a:extLst>
                <a:ext uri="{FF2B5EF4-FFF2-40B4-BE49-F238E27FC236}">
                  <a16:creationId xmlns:a16="http://schemas.microsoft.com/office/drawing/2014/main" id="{A46E7CF0-F123-493A-8090-87B45508E619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4">
              <a:extLst>
                <a:ext uri="{FF2B5EF4-FFF2-40B4-BE49-F238E27FC236}">
                  <a16:creationId xmlns:a16="http://schemas.microsoft.com/office/drawing/2014/main" id="{EE745F3F-22D3-3262-9578-06ACA0C44A1A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4">
              <a:extLst>
                <a:ext uri="{FF2B5EF4-FFF2-40B4-BE49-F238E27FC236}">
                  <a16:creationId xmlns:a16="http://schemas.microsoft.com/office/drawing/2014/main" id="{4B46F400-590A-85DB-DFB4-890A24EE1BCF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4">
              <a:extLst>
                <a:ext uri="{FF2B5EF4-FFF2-40B4-BE49-F238E27FC236}">
                  <a16:creationId xmlns:a16="http://schemas.microsoft.com/office/drawing/2014/main" id="{8C6D8A03-4370-F150-25A8-955F46E7D3CB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4">
              <a:extLst>
                <a:ext uri="{FF2B5EF4-FFF2-40B4-BE49-F238E27FC236}">
                  <a16:creationId xmlns:a16="http://schemas.microsoft.com/office/drawing/2014/main" id="{DB4AE214-3AA6-F496-86FD-AE726BCB4C67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4">
              <a:extLst>
                <a:ext uri="{FF2B5EF4-FFF2-40B4-BE49-F238E27FC236}">
                  <a16:creationId xmlns:a16="http://schemas.microsoft.com/office/drawing/2014/main" id="{42C5C0D9-7C16-6962-990A-CE701C4C265F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24">
              <a:extLst>
                <a:ext uri="{FF2B5EF4-FFF2-40B4-BE49-F238E27FC236}">
                  <a16:creationId xmlns:a16="http://schemas.microsoft.com/office/drawing/2014/main" id="{D140B6A7-99B8-08F3-837D-D7898FC80028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24">
              <a:extLst>
                <a:ext uri="{FF2B5EF4-FFF2-40B4-BE49-F238E27FC236}">
                  <a16:creationId xmlns:a16="http://schemas.microsoft.com/office/drawing/2014/main" id="{F50EA7D3-6230-C106-399C-2221AE5C159A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4">
              <a:extLst>
                <a:ext uri="{FF2B5EF4-FFF2-40B4-BE49-F238E27FC236}">
                  <a16:creationId xmlns:a16="http://schemas.microsoft.com/office/drawing/2014/main" id="{6602E078-7E47-3B1A-6CDD-EB2F5F2B7F27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4">
              <a:extLst>
                <a:ext uri="{FF2B5EF4-FFF2-40B4-BE49-F238E27FC236}">
                  <a16:creationId xmlns:a16="http://schemas.microsoft.com/office/drawing/2014/main" id="{95B930B6-1F6F-27DE-EC74-BB9C209AF084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4">
              <a:extLst>
                <a:ext uri="{FF2B5EF4-FFF2-40B4-BE49-F238E27FC236}">
                  <a16:creationId xmlns:a16="http://schemas.microsoft.com/office/drawing/2014/main" id="{ED375C32-0150-F788-774D-B1AE9C61AC8C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4">
              <a:extLst>
                <a:ext uri="{FF2B5EF4-FFF2-40B4-BE49-F238E27FC236}">
                  <a16:creationId xmlns:a16="http://schemas.microsoft.com/office/drawing/2014/main" id="{985CB672-E84A-80F9-31AE-E3E49142BDBB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4">
              <a:extLst>
                <a:ext uri="{FF2B5EF4-FFF2-40B4-BE49-F238E27FC236}">
                  <a16:creationId xmlns:a16="http://schemas.microsoft.com/office/drawing/2014/main" id="{501B94EC-2CFD-2518-1C94-ECFCA2373ED6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4">
              <a:extLst>
                <a:ext uri="{FF2B5EF4-FFF2-40B4-BE49-F238E27FC236}">
                  <a16:creationId xmlns:a16="http://schemas.microsoft.com/office/drawing/2014/main" id="{DD279033-A2FB-7753-5430-90FB1A97A57D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4">
              <a:extLst>
                <a:ext uri="{FF2B5EF4-FFF2-40B4-BE49-F238E27FC236}">
                  <a16:creationId xmlns:a16="http://schemas.microsoft.com/office/drawing/2014/main" id="{A9852AB7-50B7-295B-BEAE-A6EAD2357805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4">
              <a:extLst>
                <a:ext uri="{FF2B5EF4-FFF2-40B4-BE49-F238E27FC236}">
                  <a16:creationId xmlns:a16="http://schemas.microsoft.com/office/drawing/2014/main" id="{DD25C9F8-3011-8A05-936A-C0457F6A33B3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4">
              <a:extLst>
                <a:ext uri="{FF2B5EF4-FFF2-40B4-BE49-F238E27FC236}">
                  <a16:creationId xmlns:a16="http://schemas.microsoft.com/office/drawing/2014/main" id="{8545F79F-86F1-78E6-A836-1659B6728AD3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4">
              <a:extLst>
                <a:ext uri="{FF2B5EF4-FFF2-40B4-BE49-F238E27FC236}">
                  <a16:creationId xmlns:a16="http://schemas.microsoft.com/office/drawing/2014/main" id="{34B2033F-62D9-CC24-4864-FFCE749DDC42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4">
              <a:extLst>
                <a:ext uri="{FF2B5EF4-FFF2-40B4-BE49-F238E27FC236}">
                  <a16:creationId xmlns:a16="http://schemas.microsoft.com/office/drawing/2014/main" id="{CDD8C1E4-BB2F-C721-B98C-CAE94227B7A6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4">
              <a:extLst>
                <a:ext uri="{FF2B5EF4-FFF2-40B4-BE49-F238E27FC236}">
                  <a16:creationId xmlns:a16="http://schemas.microsoft.com/office/drawing/2014/main" id="{56E1238D-76A3-28ED-A44F-E917B456399D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4">
              <a:extLst>
                <a:ext uri="{FF2B5EF4-FFF2-40B4-BE49-F238E27FC236}">
                  <a16:creationId xmlns:a16="http://schemas.microsoft.com/office/drawing/2014/main" id="{164B72E1-E430-C271-492F-FCC1BBFC9042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4">
              <a:extLst>
                <a:ext uri="{FF2B5EF4-FFF2-40B4-BE49-F238E27FC236}">
                  <a16:creationId xmlns:a16="http://schemas.microsoft.com/office/drawing/2014/main" id="{CEA61CF9-5ABF-44B1-5923-5CA112591C44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4">
              <a:extLst>
                <a:ext uri="{FF2B5EF4-FFF2-40B4-BE49-F238E27FC236}">
                  <a16:creationId xmlns:a16="http://schemas.microsoft.com/office/drawing/2014/main" id="{698632E5-0413-6F26-AB78-053E92D80BE2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4">
              <a:extLst>
                <a:ext uri="{FF2B5EF4-FFF2-40B4-BE49-F238E27FC236}">
                  <a16:creationId xmlns:a16="http://schemas.microsoft.com/office/drawing/2014/main" id="{EA20B8CA-9C99-65B1-6687-B1140623A3FE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4">
              <a:extLst>
                <a:ext uri="{FF2B5EF4-FFF2-40B4-BE49-F238E27FC236}">
                  <a16:creationId xmlns:a16="http://schemas.microsoft.com/office/drawing/2014/main" id="{2A028E53-6BBD-88FD-22DA-1030397D71B3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4">
              <a:extLst>
                <a:ext uri="{FF2B5EF4-FFF2-40B4-BE49-F238E27FC236}">
                  <a16:creationId xmlns:a16="http://schemas.microsoft.com/office/drawing/2014/main" id="{E31D8E9E-2924-D42B-BF7B-7A45E489712A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4">
              <a:extLst>
                <a:ext uri="{FF2B5EF4-FFF2-40B4-BE49-F238E27FC236}">
                  <a16:creationId xmlns:a16="http://schemas.microsoft.com/office/drawing/2014/main" id="{00ACB864-22B3-CDEB-8D9D-9FDB6105DBFB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4">
              <a:extLst>
                <a:ext uri="{FF2B5EF4-FFF2-40B4-BE49-F238E27FC236}">
                  <a16:creationId xmlns:a16="http://schemas.microsoft.com/office/drawing/2014/main" id="{971CB165-91CB-E7C0-7DD2-421D0B17FF3B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4">
              <a:extLst>
                <a:ext uri="{FF2B5EF4-FFF2-40B4-BE49-F238E27FC236}">
                  <a16:creationId xmlns:a16="http://schemas.microsoft.com/office/drawing/2014/main" id="{6CC1E86F-831C-B7D6-92F3-A2CF9067282F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4">
              <a:extLst>
                <a:ext uri="{FF2B5EF4-FFF2-40B4-BE49-F238E27FC236}">
                  <a16:creationId xmlns:a16="http://schemas.microsoft.com/office/drawing/2014/main" id="{D01961A1-B1F5-F084-2C17-1AD6B6A45A21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4">
              <a:extLst>
                <a:ext uri="{FF2B5EF4-FFF2-40B4-BE49-F238E27FC236}">
                  <a16:creationId xmlns:a16="http://schemas.microsoft.com/office/drawing/2014/main" id="{E9587B8A-0CBD-AFC3-3320-070791A5828F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4">
              <a:extLst>
                <a:ext uri="{FF2B5EF4-FFF2-40B4-BE49-F238E27FC236}">
                  <a16:creationId xmlns:a16="http://schemas.microsoft.com/office/drawing/2014/main" id="{ACB0E8CF-DBD1-9813-1C17-10342628B0CE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4">
              <a:extLst>
                <a:ext uri="{FF2B5EF4-FFF2-40B4-BE49-F238E27FC236}">
                  <a16:creationId xmlns:a16="http://schemas.microsoft.com/office/drawing/2014/main" id="{935240E8-FF91-DA5E-8033-9D98D3247D10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4">
              <a:extLst>
                <a:ext uri="{FF2B5EF4-FFF2-40B4-BE49-F238E27FC236}">
                  <a16:creationId xmlns:a16="http://schemas.microsoft.com/office/drawing/2014/main" id="{9252D1CF-060A-873B-925A-6585F3A16728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4">
              <a:extLst>
                <a:ext uri="{FF2B5EF4-FFF2-40B4-BE49-F238E27FC236}">
                  <a16:creationId xmlns:a16="http://schemas.microsoft.com/office/drawing/2014/main" id="{1EF3527B-49E0-7377-79D6-A8DA9FFFFECC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4">
              <a:extLst>
                <a:ext uri="{FF2B5EF4-FFF2-40B4-BE49-F238E27FC236}">
                  <a16:creationId xmlns:a16="http://schemas.microsoft.com/office/drawing/2014/main" id="{4E8DE101-9623-0503-85C4-1724E72F7954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4">
              <a:extLst>
                <a:ext uri="{FF2B5EF4-FFF2-40B4-BE49-F238E27FC236}">
                  <a16:creationId xmlns:a16="http://schemas.microsoft.com/office/drawing/2014/main" id="{C12104C9-313F-CCF5-4B9F-9B54366BBD7F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4">
              <a:extLst>
                <a:ext uri="{FF2B5EF4-FFF2-40B4-BE49-F238E27FC236}">
                  <a16:creationId xmlns:a16="http://schemas.microsoft.com/office/drawing/2014/main" id="{578FE111-B0D2-5AD5-AF4A-CD5C493D128B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4">
              <a:extLst>
                <a:ext uri="{FF2B5EF4-FFF2-40B4-BE49-F238E27FC236}">
                  <a16:creationId xmlns:a16="http://schemas.microsoft.com/office/drawing/2014/main" id="{166FD2A6-4767-2F9E-28FA-272240D337C6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4">
              <a:extLst>
                <a:ext uri="{FF2B5EF4-FFF2-40B4-BE49-F238E27FC236}">
                  <a16:creationId xmlns:a16="http://schemas.microsoft.com/office/drawing/2014/main" id="{52ED7D20-6BF7-BB56-58AE-C85F0254F1B9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4">
              <a:extLst>
                <a:ext uri="{FF2B5EF4-FFF2-40B4-BE49-F238E27FC236}">
                  <a16:creationId xmlns:a16="http://schemas.microsoft.com/office/drawing/2014/main" id="{E12A9F91-8F64-3B67-6DF0-F638A6E122A6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4">
              <a:extLst>
                <a:ext uri="{FF2B5EF4-FFF2-40B4-BE49-F238E27FC236}">
                  <a16:creationId xmlns:a16="http://schemas.microsoft.com/office/drawing/2014/main" id="{B5EB3CB3-F7DA-315A-5418-9F8E3801A2C0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4">
              <a:extLst>
                <a:ext uri="{FF2B5EF4-FFF2-40B4-BE49-F238E27FC236}">
                  <a16:creationId xmlns:a16="http://schemas.microsoft.com/office/drawing/2014/main" id="{FE231178-F236-BE68-D408-B1F8A41C3BD3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4">
              <a:extLst>
                <a:ext uri="{FF2B5EF4-FFF2-40B4-BE49-F238E27FC236}">
                  <a16:creationId xmlns:a16="http://schemas.microsoft.com/office/drawing/2014/main" id="{06887D42-BF6A-6D83-4410-475F8BA6A55D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4">
              <a:extLst>
                <a:ext uri="{FF2B5EF4-FFF2-40B4-BE49-F238E27FC236}">
                  <a16:creationId xmlns:a16="http://schemas.microsoft.com/office/drawing/2014/main" id="{0F3C608E-1D9B-57CA-AEEE-65FE7351D3D7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4">
              <a:extLst>
                <a:ext uri="{FF2B5EF4-FFF2-40B4-BE49-F238E27FC236}">
                  <a16:creationId xmlns:a16="http://schemas.microsoft.com/office/drawing/2014/main" id="{9750286F-E813-032A-5AAF-980982C4B0AA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4">
              <a:extLst>
                <a:ext uri="{FF2B5EF4-FFF2-40B4-BE49-F238E27FC236}">
                  <a16:creationId xmlns:a16="http://schemas.microsoft.com/office/drawing/2014/main" id="{83D2ABB0-51A7-DB8F-4FFF-30E6E8EAF87F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4">
              <a:extLst>
                <a:ext uri="{FF2B5EF4-FFF2-40B4-BE49-F238E27FC236}">
                  <a16:creationId xmlns:a16="http://schemas.microsoft.com/office/drawing/2014/main" id="{1EDD3396-AB3B-6E33-FF5D-12E9E944F96F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4">
              <a:extLst>
                <a:ext uri="{FF2B5EF4-FFF2-40B4-BE49-F238E27FC236}">
                  <a16:creationId xmlns:a16="http://schemas.microsoft.com/office/drawing/2014/main" id="{BAE623F3-3606-EAD1-D018-1C415B03DBC6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4">
              <a:extLst>
                <a:ext uri="{FF2B5EF4-FFF2-40B4-BE49-F238E27FC236}">
                  <a16:creationId xmlns:a16="http://schemas.microsoft.com/office/drawing/2014/main" id="{426FDE23-2226-C6FF-CFF1-62CB73713503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4">
              <a:extLst>
                <a:ext uri="{FF2B5EF4-FFF2-40B4-BE49-F238E27FC236}">
                  <a16:creationId xmlns:a16="http://schemas.microsoft.com/office/drawing/2014/main" id="{EC45A364-C259-D795-DCD6-3BA08F006971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4">
              <a:extLst>
                <a:ext uri="{FF2B5EF4-FFF2-40B4-BE49-F238E27FC236}">
                  <a16:creationId xmlns:a16="http://schemas.microsoft.com/office/drawing/2014/main" id="{250B210A-788E-DA4B-E69B-E0C09DDB774E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4">
              <a:extLst>
                <a:ext uri="{FF2B5EF4-FFF2-40B4-BE49-F238E27FC236}">
                  <a16:creationId xmlns:a16="http://schemas.microsoft.com/office/drawing/2014/main" id="{E2B1B031-B7BF-BF18-601C-CE220A7E4E9C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4">
              <a:extLst>
                <a:ext uri="{FF2B5EF4-FFF2-40B4-BE49-F238E27FC236}">
                  <a16:creationId xmlns:a16="http://schemas.microsoft.com/office/drawing/2014/main" id="{F77E1981-D3E9-E43A-EF3E-146089C35341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4">
              <a:extLst>
                <a:ext uri="{FF2B5EF4-FFF2-40B4-BE49-F238E27FC236}">
                  <a16:creationId xmlns:a16="http://schemas.microsoft.com/office/drawing/2014/main" id="{400632E3-9B74-6E2F-0E03-BC3DB3C7D7F2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4">
              <a:extLst>
                <a:ext uri="{FF2B5EF4-FFF2-40B4-BE49-F238E27FC236}">
                  <a16:creationId xmlns:a16="http://schemas.microsoft.com/office/drawing/2014/main" id="{8160F098-12DE-8D10-8083-2D21CE730549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4">
              <a:extLst>
                <a:ext uri="{FF2B5EF4-FFF2-40B4-BE49-F238E27FC236}">
                  <a16:creationId xmlns:a16="http://schemas.microsoft.com/office/drawing/2014/main" id="{51C2FCC2-352C-C47E-B92D-65A112229289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4">
              <a:extLst>
                <a:ext uri="{FF2B5EF4-FFF2-40B4-BE49-F238E27FC236}">
                  <a16:creationId xmlns:a16="http://schemas.microsoft.com/office/drawing/2014/main" id="{1C53515E-39BB-5901-86B0-57B910177B83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4">
              <a:extLst>
                <a:ext uri="{FF2B5EF4-FFF2-40B4-BE49-F238E27FC236}">
                  <a16:creationId xmlns:a16="http://schemas.microsoft.com/office/drawing/2014/main" id="{2F6F6E3A-4C12-D78C-9F06-752361239847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4">
              <a:extLst>
                <a:ext uri="{FF2B5EF4-FFF2-40B4-BE49-F238E27FC236}">
                  <a16:creationId xmlns:a16="http://schemas.microsoft.com/office/drawing/2014/main" id="{1E14221C-DA53-041B-82B5-87CB577C6A01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4">
              <a:extLst>
                <a:ext uri="{FF2B5EF4-FFF2-40B4-BE49-F238E27FC236}">
                  <a16:creationId xmlns:a16="http://schemas.microsoft.com/office/drawing/2014/main" id="{99EBB1A4-5EFD-4D16-228E-8D7ADAE91AE4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4">
              <a:extLst>
                <a:ext uri="{FF2B5EF4-FFF2-40B4-BE49-F238E27FC236}">
                  <a16:creationId xmlns:a16="http://schemas.microsoft.com/office/drawing/2014/main" id="{88F7C662-CC03-2B02-4FA5-86D589544545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4">
              <a:extLst>
                <a:ext uri="{FF2B5EF4-FFF2-40B4-BE49-F238E27FC236}">
                  <a16:creationId xmlns:a16="http://schemas.microsoft.com/office/drawing/2014/main" id="{B889690B-E9D0-52E9-E1B1-A6A98DCD9EE1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24">
              <a:extLst>
                <a:ext uri="{FF2B5EF4-FFF2-40B4-BE49-F238E27FC236}">
                  <a16:creationId xmlns:a16="http://schemas.microsoft.com/office/drawing/2014/main" id="{C8EF2532-C4BE-F08C-7F12-AFA47AFFCF18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24">
              <a:extLst>
                <a:ext uri="{FF2B5EF4-FFF2-40B4-BE49-F238E27FC236}">
                  <a16:creationId xmlns:a16="http://schemas.microsoft.com/office/drawing/2014/main" id="{6379C506-FC06-9545-6189-5D5B06EF5D3E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24">
              <a:extLst>
                <a:ext uri="{FF2B5EF4-FFF2-40B4-BE49-F238E27FC236}">
                  <a16:creationId xmlns:a16="http://schemas.microsoft.com/office/drawing/2014/main" id="{FBBB7593-27A2-DA72-7B1C-F993874440D4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4">
              <a:extLst>
                <a:ext uri="{FF2B5EF4-FFF2-40B4-BE49-F238E27FC236}">
                  <a16:creationId xmlns:a16="http://schemas.microsoft.com/office/drawing/2014/main" id="{E8AA3C8E-4D9B-88A9-3AA9-EF26B092635A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24">
              <a:extLst>
                <a:ext uri="{FF2B5EF4-FFF2-40B4-BE49-F238E27FC236}">
                  <a16:creationId xmlns:a16="http://schemas.microsoft.com/office/drawing/2014/main" id="{EE949422-4699-DAE1-182E-007C35A4E4F5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24">
              <a:extLst>
                <a:ext uri="{FF2B5EF4-FFF2-40B4-BE49-F238E27FC236}">
                  <a16:creationId xmlns:a16="http://schemas.microsoft.com/office/drawing/2014/main" id="{42773764-BA7D-D735-79F5-5060CC04B5D6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24">
              <a:extLst>
                <a:ext uri="{FF2B5EF4-FFF2-40B4-BE49-F238E27FC236}">
                  <a16:creationId xmlns:a16="http://schemas.microsoft.com/office/drawing/2014/main" id="{D1CD3846-DEC5-2239-3397-5CDAA3BF4056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24">
              <a:extLst>
                <a:ext uri="{FF2B5EF4-FFF2-40B4-BE49-F238E27FC236}">
                  <a16:creationId xmlns:a16="http://schemas.microsoft.com/office/drawing/2014/main" id="{0279A96A-B1BA-9494-073E-C87A459849BD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24">
              <a:extLst>
                <a:ext uri="{FF2B5EF4-FFF2-40B4-BE49-F238E27FC236}">
                  <a16:creationId xmlns:a16="http://schemas.microsoft.com/office/drawing/2014/main" id="{47E457E7-324A-D6F1-48B7-5A46C5C9D6E6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24">
              <a:extLst>
                <a:ext uri="{FF2B5EF4-FFF2-40B4-BE49-F238E27FC236}">
                  <a16:creationId xmlns:a16="http://schemas.microsoft.com/office/drawing/2014/main" id="{9F7813A5-F331-13ED-8320-21EB1E891A13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24">
              <a:extLst>
                <a:ext uri="{FF2B5EF4-FFF2-40B4-BE49-F238E27FC236}">
                  <a16:creationId xmlns:a16="http://schemas.microsoft.com/office/drawing/2014/main" id="{66768AAB-017B-53BF-467E-2106BAECC925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4">
              <a:extLst>
                <a:ext uri="{FF2B5EF4-FFF2-40B4-BE49-F238E27FC236}">
                  <a16:creationId xmlns:a16="http://schemas.microsoft.com/office/drawing/2014/main" id="{9662ADF7-2CC3-8927-0105-4E2CADA2524B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4">
              <a:extLst>
                <a:ext uri="{FF2B5EF4-FFF2-40B4-BE49-F238E27FC236}">
                  <a16:creationId xmlns:a16="http://schemas.microsoft.com/office/drawing/2014/main" id="{3B870EC6-818F-2BAF-B4A4-F5D55222A520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4">
              <a:extLst>
                <a:ext uri="{FF2B5EF4-FFF2-40B4-BE49-F238E27FC236}">
                  <a16:creationId xmlns:a16="http://schemas.microsoft.com/office/drawing/2014/main" id="{48EEBECF-E8BA-47BE-8BDA-748B673E466E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4">
              <a:extLst>
                <a:ext uri="{FF2B5EF4-FFF2-40B4-BE49-F238E27FC236}">
                  <a16:creationId xmlns:a16="http://schemas.microsoft.com/office/drawing/2014/main" id="{CB31CA1D-FE0F-1608-E437-F7483E40F38D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4">
              <a:extLst>
                <a:ext uri="{FF2B5EF4-FFF2-40B4-BE49-F238E27FC236}">
                  <a16:creationId xmlns:a16="http://schemas.microsoft.com/office/drawing/2014/main" id="{A4AA747D-3FFD-559C-079A-1F94A31C723F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4">
              <a:extLst>
                <a:ext uri="{FF2B5EF4-FFF2-40B4-BE49-F238E27FC236}">
                  <a16:creationId xmlns:a16="http://schemas.microsoft.com/office/drawing/2014/main" id="{1A471505-0CDC-04FE-D983-36E88236E868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24">
              <a:extLst>
                <a:ext uri="{FF2B5EF4-FFF2-40B4-BE49-F238E27FC236}">
                  <a16:creationId xmlns:a16="http://schemas.microsoft.com/office/drawing/2014/main" id="{06DC9585-146F-26DA-8738-F2813920F034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24">
              <a:extLst>
                <a:ext uri="{FF2B5EF4-FFF2-40B4-BE49-F238E27FC236}">
                  <a16:creationId xmlns:a16="http://schemas.microsoft.com/office/drawing/2014/main" id="{659B05DD-2B46-96E3-01F3-B82650047766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24">
              <a:extLst>
                <a:ext uri="{FF2B5EF4-FFF2-40B4-BE49-F238E27FC236}">
                  <a16:creationId xmlns:a16="http://schemas.microsoft.com/office/drawing/2014/main" id="{A20E223B-9C59-761C-D901-15C935FB792E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24">
              <a:extLst>
                <a:ext uri="{FF2B5EF4-FFF2-40B4-BE49-F238E27FC236}">
                  <a16:creationId xmlns:a16="http://schemas.microsoft.com/office/drawing/2014/main" id="{DE874F65-94B6-F799-8E21-EE699F9FA5B1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24">
              <a:extLst>
                <a:ext uri="{FF2B5EF4-FFF2-40B4-BE49-F238E27FC236}">
                  <a16:creationId xmlns:a16="http://schemas.microsoft.com/office/drawing/2014/main" id="{8396E5FB-B084-75B0-C918-7F732676B6AA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4">
              <a:extLst>
                <a:ext uri="{FF2B5EF4-FFF2-40B4-BE49-F238E27FC236}">
                  <a16:creationId xmlns:a16="http://schemas.microsoft.com/office/drawing/2014/main" id="{33B00024-2F72-9DF8-CB15-E6DC5DB3F543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24">
              <a:extLst>
                <a:ext uri="{FF2B5EF4-FFF2-40B4-BE49-F238E27FC236}">
                  <a16:creationId xmlns:a16="http://schemas.microsoft.com/office/drawing/2014/main" id="{B9B23E0F-8265-5721-FFFC-773AEEC39911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24">
              <a:extLst>
                <a:ext uri="{FF2B5EF4-FFF2-40B4-BE49-F238E27FC236}">
                  <a16:creationId xmlns:a16="http://schemas.microsoft.com/office/drawing/2014/main" id="{80A414CC-DD27-C9B5-8139-ED69866AC532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24">
              <a:extLst>
                <a:ext uri="{FF2B5EF4-FFF2-40B4-BE49-F238E27FC236}">
                  <a16:creationId xmlns:a16="http://schemas.microsoft.com/office/drawing/2014/main" id="{7964AF38-4752-20ED-3E09-AE026DBF6A27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24">
              <a:extLst>
                <a:ext uri="{FF2B5EF4-FFF2-40B4-BE49-F238E27FC236}">
                  <a16:creationId xmlns:a16="http://schemas.microsoft.com/office/drawing/2014/main" id="{337F8C52-6A4A-9C4C-BFD7-DABED19CB10F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24">
              <a:extLst>
                <a:ext uri="{FF2B5EF4-FFF2-40B4-BE49-F238E27FC236}">
                  <a16:creationId xmlns:a16="http://schemas.microsoft.com/office/drawing/2014/main" id="{1EC292F8-A92F-5F4C-CE86-9AFBAA21724B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24">
              <a:extLst>
                <a:ext uri="{FF2B5EF4-FFF2-40B4-BE49-F238E27FC236}">
                  <a16:creationId xmlns:a16="http://schemas.microsoft.com/office/drawing/2014/main" id="{17B522D3-979D-815A-0002-C405E2C2828E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24">
              <a:extLst>
                <a:ext uri="{FF2B5EF4-FFF2-40B4-BE49-F238E27FC236}">
                  <a16:creationId xmlns:a16="http://schemas.microsoft.com/office/drawing/2014/main" id="{E4149DB6-CABB-0915-BBAE-820A5F870B87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24">
              <a:extLst>
                <a:ext uri="{FF2B5EF4-FFF2-40B4-BE49-F238E27FC236}">
                  <a16:creationId xmlns:a16="http://schemas.microsoft.com/office/drawing/2014/main" id="{3A4562D9-BB7B-2080-8703-26666B392D87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24">
              <a:extLst>
                <a:ext uri="{FF2B5EF4-FFF2-40B4-BE49-F238E27FC236}">
                  <a16:creationId xmlns:a16="http://schemas.microsoft.com/office/drawing/2014/main" id="{E21EEFA5-1943-3C66-E1CD-8E0217BC0768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24">
              <a:extLst>
                <a:ext uri="{FF2B5EF4-FFF2-40B4-BE49-F238E27FC236}">
                  <a16:creationId xmlns:a16="http://schemas.microsoft.com/office/drawing/2014/main" id="{0139B45F-E545-A925-B8CA-3064195DEB98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24">
              <a:extLst>
                <a:ext uri="{FF2B5EF4-FFF2-40B4-BE49-F238E27FC236}">
                  <a16:creationId xmlns:a16="http://schemas.microsoft.com/office/drawing/2014/main" id="{90EC6FDA-CC2C-53A2-FA38-F17AE80D0C90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24">
              <a:extLst>
                <a:ext uri="{FF2B5EF4-FFF2-40B4-BE49-F238E27FC236}">
                  <a16:creationId xmlns:a16="http://schemas.microsoft.com/office/drawing/2014/main" id="{5A2A5217-F4F2-4C75-F23D-83A933D86493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24">
              <a:extLst>
                <a:ext uri="{FF2B5EF4-FFF2-40B4-BE49-F238E27FC236}">
                  <a16:creationId xmlns:a16="http://schemas.microsoft.com/office/drawing/2014/main" id="{CA1F9A78-F65E-6A53-3A93-B78622360190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24">
              <a:extLst>
                <a:ext uri="{FF2B5EF4-FFF2-40B4-BE49-F238E27FC236}">
                  <a16:creationId xmlns:a16="http://schemas.microsoft.com/office/drawing/2014/main" id="{C4A2A46B-0DEC-2A75-FBB0-D1ECBC6D5E76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24">
              <a:extLst>
                <a:ext uri="{FF2B5EF4-FFF2-40B4-BE49-F238E27FC236}">
                  <a16:creationId xmlns:a16="http://schemas.microsoft.com/office/drawing/2014/main" id="{7683CE9D-44BC-4FA9-9F61-6FE38C578AEC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24">
              <a:extLst>
                <a:ext uri="{FF2B5EF4-FFF2-40B4-BE49-F238E27FC236}">
                  <a16:creationId xmlns:a16="http://schemas.microsoft.com/office/drawing/2014/main" id="{7E1408FF-E686-0C55-8C46-02A10B375648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24">
              <a:extLst>
                <a:ext uri="{FF2B5EF4-FFF2-40B4-BE49-F238E27FC236}">
                  <a16:creationId xmlns:a16="http://schemas.microsoft.com/office/drawing/2014/main" id="{DE0D3160-7CFC-D002-EFF8-9AC8A6350EE4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24">
              <a:extLst>
                <a:ext uri="{FF2B5EF4-FFF2-40B4-BE49-F238E27FC236}">
                  <a16:creationId xmlns:a16="http://schemas.microsoft.com/office/drawing/2014/main" id="{9101B4EA-E189-0CE6-EF9D-EE9C3462CF83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24">
              <a:extLst>
                <a:ext uri="{FF2B5EF4-FFF2-40B4-BE49-F238E27FC236}">
                  <a16:creationId xmlns:a16="http://schemas.microsoft.com/office/drawing/2014/main" id="{642AD9BF-FC2B-8ACE-B45D-A4829113A07D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24">
              <a:extLst>
                <a:ext uri="{FF2B5EF4-FFF2-40B4-BE49-F238E27FC236}">
                  <a16:creationId xmlns:a16="http://schemas.microsoft.com/office/drawing/2014/main" id="{1721135B-EDF1-086D-BFA4-763E35BA0F9D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24">
              <a:extLst>
                <a:ext uri="{FF2B5EF4-FFF2-40B4-BE49-F238E27FC236}">
                  <a16:creationId xmlns:a16="http://schemas.microsoft.com/office/drawing/2014/main" id="{0F82B7A6-EC7D-53B1-9F8D-DEAF5D4A81CD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4">
              <a:extLst>
                <a:ext uri="{FF2B5EF4-FFF2-40B4-BE49-F238E27FC236}">
                  <a16:creationId xmlns:a16="http://schemas.microsoft.com/office/drawing/2014/main" id="{AF72984B-02E5-73CB-4AED-1754521A1F87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4">
              <a:extLst>
                <a:ext uri="{FF2B5EF4-FFF2-40B4-BE49-F238E27FC236}">
                  <a16:creationId xmlns:a16="http://schemas.microsoft.com/office/drawing/2014/main" id="{D85FBAEF-B109-5CD4-EF50-60DFA3C9B0AA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4">
              <a:extLst>
                <a:ext uri="{FF2B5EF4-FFF2-40B4-BE49-F238E27FC236}">
                  <a16:creationId xmlns:a16="http://schemas.microsoft.com/office/drawing/2014/main" id="{B5E750DF-C9CF-99CC-FF5F-31075621F1FC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4">
              <a:extLst>
                <a:ext uri="{FF2B5EF4-FFF2-40B4-BE49-F238E27FC236}">
                  <a16:creationId xmlns:a16="http://schemas.microsoft.com/office/drawing/2014/main" id="{E73791AA-3265-ACEF-33D9-8983848A353B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4">
              <a:extLst>
                <a:ext uri="{FF2B5EF4-FFF2-40B4-BE49-F238E27FC236}">
                  <a16:creationId xmlns:a16="http://schemas.microsoft.com/office/drawing/2014/main" id="{297B191E-2E08-6FAA-D41E-EE7B61162409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4">
              <a:extLst>
                <a:ext uri="{FF2B5EF4-FFF2-40B4-BE49-F238E27FC236}">
                  <a16:creationId xmlns:a16="http://schemas.microsoft.com/office/drawing/2014/main" id="{88A0F555-ACBE-1805-A2E0-BA0664D9CFE4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4">
              <a:extLst>
                <a:ext uri="{FF2B5EF4-FFF2-40B4-BE49-F238E27FC236}">
                  <a16:creationId xmlns:a16="http://schemas.microsoft.com/office/drawing/2014/main" id="{B7267410-55CD-A702-3F54-30F395E2F05A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4">
              <a:extLst>
                <a:ext uri="{FF2B5EF4-FFF2-40B4-BE49-F238E27FC236}">
                  <a16:creationId xmlns:a16="http://schemas.microsoft.com/office/drawing/2014/main" id="{C03E8134-469E-8ED4-638E-68712CDF1775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4">
              <a:extLst>
                <a:ext uri="{FF2B5EF4-FFF2-40B4-BE49-F238E27FC236}">
                  <a16:creationId xmlns:a16="http://schemas.microsoft.com/office/drawing/2014/main" id="{475C8522-F5CD-B4DC-9565-490797E0360D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4">
              <a:extLst>
                <a:ext uri="{FF2B5EF4-FFF2-40B4-BE49-F238E27FC236}">
                  <a16:creationId xmlns:a16="http://schemas.microsoft.com/office/drawing/2014/main" id="{3A8DBA67-A9B2-3634-667F-7A261C4954B8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4">
              <a:extLst>
                <a:ext uri="{FF2B5EF4-FFF2-40B4-BE49-F238E27FC236}">
                  <a16:creationId xmlns:a16="http://schemas.microsoft.com/office/drawing/2014/main" id="{151D9784-F7D0-8D09-24F3-5D11BD9034ED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24">
              <a:extLst>
                <a:ext uri="{FF2B5EF4-FFF2-40B4-BE49-F238E27FC236}">
                  <a16:creationId xmlns:a16="http://schemas.microsoft.com/office/drawing/2014/main" id="{FF2E8404-D1AA-37C5-BF7C-9947102C5EFF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24">
              <a:extLst>
                <a:ext uri="{FF2B5EF4-FFF2-40B4-BE49-F238E27FC236}">
                  <a16:creationId xmlns:a16="http://schemas.microsoft.com/office/drawing/2014/main" id="{CAF21CCA-AD47-1DF6-432B-672C86F0AB97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4">
              <a:extLst>
                <a:ext uri="{FF2B5EF4-FFF2-40B4-BE49-F238E27FC236}">
                  <a16:creationId xmlns:a16="http://schemas.microsoft.com/office/drawing/2014/main" id="{4DEA873A-B9F1-2F59-F477-120B3F688B24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4">
              <a:extLst>
                <a:ext uri="{FF2B5EF4-FFF2-40B4-BE49-F238E27FC236}">
                  <a16:creationId xmlns:a16="http://schemas.microsoft.com/office/drawing/2014/main" id="{8D582840-ABAA-5C65-B485-D3B96B92AF7E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4">
              <a:extLst>
                <a:ext uri="{FF2B5EF4-FFF2-40B4-BE49-F238E27FC236}">
                  <a16:creationId xmlns:a16="http://schemas.microsoft.com/office/drawing/2014/main" id="{818B717A-88F5-1299-AC07-3ABF35D3DA14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4">
              <a:extLst>
                <a:ext uri="{FF2B5EF4-FFF2-40B4-BE49-F238E27FC236}">
                  <a16:creationId xmlns:a16="http://schemas.microsoft.com/office/drawing/2014/main" id="{44D58589-55B1-252F-93B2-E750593829D1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4">
              <a:extLst>
                <a:ext uri="{FF2B5EF4-FFF2-40B4-BE49-F238E27FC236}">
                  <a16:creationId xmlns:a16="http://schemas.microsoft.com/office/drawing/2014/main" id="{CA6AC397-B381-D4B4-31E0-65968DAE42F9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4">
              <a:extLst>
                <a:ext uri="{FF2B5EF4-FFF2-40B4-BE49-F238E27FC236}">
                  <a16:creationId xmlns:a16="http://schemas.microsoft.com/office/drawing/2014/main" id="{89EE1195-D96B-B2F5-1B36-FE74C43E2140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4">
              <a:extLst>
                <a:ext uri="{FF2B5EF4-FFF2-40B4-BE49-F238E27FC236}">
                  <a16:creationId xmlns:a16="http://schemas.microsoft.com/office/drawing/2014/main" id="{E3F36A6B-83ED-D5BD-B7F5-A4A8772B33E9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4">
              <a:extLst>
                <a:ext uri="{FF2B5EF4-FFF2-40B4-BE49-F238E27FC236}">
                  <a16:creationId xmlns:a16="http://schemas.microsoft.com/office/drawing/2014/main" id="{895092DC-BAEE-95F4-7B55-BC5D5687EB95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24">
              <a:extLst>
                <a:ext uri="{FF2B5EF4-FFF2-40B4-BE49-F238E27FC236}">
                  <a16:creationId xmlns:a16="http://schemas.microsoft.com/office/drawing/2014/main" id="{4B5DF864-093A-C9F1-17E3-8D3769FD25B3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24">
              <a:extLst>
                <a:ext uri="{FF2B5EF4-FFF2-40B4-BE49-F238E27FC236}">
                  <a16:creationId xmlns:a16="http://schemas.microsoft.com/office/drawing/2014/main" id="{17F47510-A07B-0C1F-9D10-CB9CD19516A1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24">
              <a:extLst>
                <a:ext uri="{FF2B5EF4-FFF2-40B4-BE49-F238E27FC236}">
                  <a16:creationId xmlns:a16="http://schemas.microsoft.com/office/drawing/2014/main" id="{351AD505-050F-6F36-4C29-12A0EF2EF77E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24">
              <a:extLst>
                <a:ext uri="{FF2B5EF4-FFF2-40B4-BE49-F238E27FC236}">
                  <a16:creationId xmlns:a16="http://schemas.microsoft.com/office/drawing/2014/main" id="{5643C5FB-9276-8C24-F5A9-121B81E34449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24">
              <a:extLst>
                <a:ext uri="{FF2B5EF4-FFF2-40B4-BE49-F238E27FC236}">
                  <a16:creationId xmlns:a16="http://schemas.microsoft.com/office/drawing/2014/main" id="{AF6FE660-021A-1B78-9145-FB2628DF5899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24">
              <a:extLst>
                <a:ext uri="{FF2B5EF4-FFF2-40B4-BE49-F238E27FC236}">
                  <a16:creationId xmlns:a16="http://schemas.microsoft.com/office/drawing/2014/main" id="{EDC04690-F54F-8692-99FA-19F5C842494D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24">
              <a:extLst>
                <a:ext uri="{FF2B5EF4-FFF2-40B4-BE49-F238E27FC236}">
                  <a16:creationId xmlns:a16="http://schemas.microsoft.com/office/drawing/2014/main" id="{74F06825-322B-9967-C518-2163C6ACBF51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24">
              <a:extLst>
                <a:ext uri="{FF2B5EF4-FFF2-40B4-BE49-F238E27FC236}">
                  <a16:creationId xmlns:a16="http://schemas.microsoft.com/office/drawing/2014/main" id="{625CAB9C-C5CC-5A4B-0D24-0C55D2F5070C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24">
              <a:extLst>
                <a:ext uri="{FF2B5EF4-FFF2-40B4-BE49-F238E27FC236}">
                  <a16:creationId xmlns:a16="http://schemas.microsoft.com/office/drawing/2014/main" id="{810C99A8-8983-346E-7DD3-3DBB8C525DF2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24">
              <a:extLst>
                <a:ext uri="{FF2B5EF4-FFF2-40B4-BE49-F238E27FC236}">
                  <a16:creationId xmlns:a16="http://schemas.microsoft.com/office/drawing/2014/main" id="{625FFFC3-35F4-71EF-D3E5-61A0EE4395CB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24">
              <a:extLst>
                <a:ext uri="{FF2B5EF4-FFF2-40B4-BE49-F238E27FC236}">
                  <a16:creationId xmlns:a16="http://schemas.microsoft.com/office/drawing/2014/main" id="{7873BB92-DD52-3663-6FBC-58563A4F169F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24">
              <a:extLst>
                <a:ext uri="{FF2B5EF4-FFF2-40B4-BE49-F238E27FC236}">
                  <a16:creationId xmlns:a16="http://schemas.microsoft.com/office/drawing/2014/main" id="{ECEC2326-4968-24C5-A9C6-38DFBE629C56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24">
              <a:extLst>
                <a:ext uri="{FF2B5EF4-FFF2-40B4-BE49-F238E27FC236}">
                  <a16:creationId xmlns:a16="http://schemas.microsoft.com/office/drawing/2014/main" id="{D9CB866C-B1D2-29BC-1BCB-36AAE5D880DE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24">
              <a:extLst>
                <a:ext uri="{FF2B5EF4-FFF2-40B4-BE49-F238E27FC236}">
                  <a16:creationId xmlns:a16="http://schemas.microsoft.com/office/drawing/2014/main" id="{29D0ADA3-B2CC-D83B-0C7D-C72B65EF8B15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24">
              <a:extLst>
                <a:ext uri="{FF2B5EF4-FFF2-40B4-BE49-F238E27FC236}">
                  <a16:creationId xmlns:a16="http://schemas.microsoft.com/office/drawing/2014/main" id="{3B4B2A67-6389-A366-F381-9352BCDC2702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24">
              <a:extLst>
                <a:ext uri="{FF2B5EF4-FFF2-40B4-BE49-F238E27FC236}">
                  <a16:creationId xmlns:a16="http://schemas.microsoft.com/office/drawing/2014/main" id="{26555C29-C8F6-A536-5FCF-709D6AD0364A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24">
              <a:extLst>
                <a:ext uri="{FF2B5EF4-FFF2-40B4-BE49-F238E27FC236}">
                  <a16:creationId xmlns:a16="http://schemas.microsoft.com/office/drawing/2014/main" id="{E09E5685-5BDB-23B1-2E44-8D7DD29DBF60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24">
              <a:extLst>
                <a:ext uri="{FF2B5EF4-FFF2-40B4-BE49-F238E27FC236}">
                  <a16:creationId xmlns:a16="http://schemas.microsoft.com/office/drawing/2014/main" id="{ED2E4822-832F-09DC-D101-5B576A1F6BEF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24">
              <a:extLst>
                <a:ext uri="{FF2B5EF4-FFF2-40B4-BE49-F238E27FC236}">
                  <a16:creationId xmlns:a16="http://schemas.microsoft.com/office/drawing/2014/main" id="{A5462915-8B8A-9A23-0860-3090028BCA27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24">
              <a:extLst>
                <a:ext uri="{FF2B5EF4-FFF2-40B4-BE49-F238E27FC236}">
                  <a16:creationId xmlns:a16="http://schemas.microsoft.com/office/drawing/2014/main" id="{6611433E-00B7-C9EE-404E-874C0C8C3CA7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24">
              <a:extLst>
                <a:ext uri="{FF2B5EF4-FFF2-40B4-BE49-F238E27FC236}">
                  <a16:creationId xmlns:a16="http://schemas.microsoft.com/office/drawing/2014/main" id="{466EA408-1D8C-4FA8-42B9-E32F4D9E1213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24">
              <a:extLst>
                <a:ext uri="{FF2B5EF4-FFF2-40B4-BE49-F238E27FC236}">
                  <a16:creationId xmlns:a16="http://schemas.microsoft.com/office/drawing/2014/main" id="{13E91527-287C-02FC-2960-97A35682FC26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24">
              <a:extLst>
                <a:ext uri="{FF2B5EF4-FFF2-40B4-BE49-F238E27FC236}">
                  <a16:creationId xmlns:a16="http://schemas.microsoft.com/office/drawing/2014/main" id="{31665146-29FC-7AB6-7FC6-3F88302F4D95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24">
              <a:extLst>
                <a:ext uri="{FF2B5EF4-FFF2-40B4-BE49-F238E27FC236}">
                  <a16:creationId xmlns:a16="http://schemas.microsoft.com/office/drawing/2014/main" id="{22C91FC6-C134-3FC0-186E-63DEFB3A9C80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24">
              <a:extLst>
                <a:ext uri="{FF2B5EF4-FFF2-40B4-BE49-F238E27FC236}">
                  <a16:creationId xmlns:a16="http://schemas.microsoft.com/office/drawing/2014/main" id="{61B32A03-A0BF-360B-4BFD-7952F5199F67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24">
              <a:extLst>
                <a:ext uri="{FF2B5EF4-FFF2-40B4-BE49-F238E27FC236}">
                  <a16:creationId xmlns:a16="http://schemas.microsoft.com/office/drawing/2014/main" id="{265D9E99-B551-AD7A-7032-4C45122AD408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24">
              <a:extLst>
                <a:ext uri="{FF2B5EF4-FFF2-40B4-BE49-F238E27FC236}">
                  <a16:creationId xmlns:a16="http://schemas.microsoft.com/office/drawing/2014/main" id="{D91865CC-88E3-E145-5576-05AC5FB7E7C6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24">
              <a:extLst>
                <a:ext uri="{FF2B5EF4-FFF2-40B4-BE49-F238E27FC236}">
                  <a16:creationId xmlns:a16="http://schemas.microsoft.com/office/drawing/2014/main" id="{12CE464C-0CA5-A599-8408-E18018DBD6D2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24">
              <a:extLst>
                <a:ext uri="{FF2B5EF4-FFF2-40B4-BE49-F238E27FC236}">
                  <a16:creationId xmlns:a16="http://schemas.microsoft.com/office/drawing/2014/main" id="{B46F006D-4BF4-0094-127F-FAE086C7C3D5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24">
              <a:extLst>
                <a:ext uri="{FF2B5EF4-FFF2-40B4-BE49-F238E27FC236}">
                  <a16:creationId xmlns:a16="http://schemas.microsoft.com/office/drawing/2014/main" id="{091CFE9F-48A8-D238-EAA6-9B71FB0C553D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24">
              <a:extLst>
                <a:ext uri="{FF2B5EF4-FFF2-40B4-BE49-F238E27FC236}">
                  <a16:creationId xmlns:a16="http://schemas.microsoft.com/office/drawing/2014/main" id="{3557B963-27B7-E2DE-AA32-16ECDF9AFF06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4">
              <a:extLst>
                <a:ext uri="{FF2B5EF4-FFF2-40B4-BE49-F238E27FC236}">
                  <a16:creationId xmlns:a16="http://schemas.microsoft.com/office/drawing/2014/main" id="{8538E953-13A5-10BB-E72F-43AA2743A2A7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4">
              <a:extLst>
                <a:ext uri="{FF2B5EF4-FFF2-40B4-BE49-F238E27FC236}">
                  <a16:creationId xmlns:a16="http://schemas.microsoft.com/office/drawing/2014/main" id="{7E134C20-7AF3-6CC4-0871-BDDFF66825A0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4">
              <a:extLst>
                <a:ext uri="{FF2B5EF4-FFF2-40B4-BE49-F238E27FC236}">
                  <a16:creationId xmlns:a16="http://schemas.microsoft.com/office/drawing/2014/main" id="{14AD39CD-A52C-A331-9ECB-1FC44855FFD0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4">
              <a:extLst>
                <a:ext uri="{FF2B5EF4-FFF2-40B4-BE49-F238E27FC236}">
                  <a16:creationId xmlns:a16="http://schemas.microsoft.com/office/drawing/2014/main" id="{94895AC0-7EAC-B9BB-7254-7E7124066A07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4">
              <a:extLst>
                <a:ext uri="{FF2B5EF4-FFF2-40B4-BE49-F238E27FC236}">
                  <a16:creationId xmlns:a16="http://schemas.microsoft.com/office/drawing/2014/main" id="{EC989F56-8F02-373B-2953-7D5870D21D3E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4">
              <a:extLst>
                <a:ext uri="{FF2B5EF4-FFF2-40B4-BE49-F238E27FC236}">
                  <a16:creationId xmlns:a16="http://schemas.microsoft.com/office/drawing/2014/main" id="{4684170B-E6FD-D47C-3C92-9126FDE4BBBE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24">
              <a:extLst>
                <a:ext uri="{FF2B5EF4-FFF2-40B4-BE49-F238E27FC236}">
                  <a16:creationId xmlns:a16="http://schemas.microsoft.com/office/drawing/2014/main" id="{CDCF4B39-926F-BA95-7D1B-D4A38FC4A41E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24">
              <a:extLst>
                <a:ext uri="{FF2B5EF4-FFF2-40B4-BE49-F238E27FC236}">
                  <a16:creationId xmlns:a16="http://schemas.microsoft.com/office/drawing/2014/main" id="{A9EBF7BC-57C5-46C3-DDB0-E2123A3B5E97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24">
              <a:extLst>
                <a:ext uri="{FF2B5EF4-FFF2-40B4-BE49-F238E27FC236}">
                  <a16:creationId xmlns:a16="http://schemas.microsoft.com/office/drawing/2014/main" id="{288426E0-57F3-EDA6-F00D-95BB93E191E2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24">
              <a:extLst>
                <a:ext uri="{FF2B5EF4-FFF2-40B4-BE49-F238E27FC236}">
                  <a16:creationId xmlns:a16="http://schemas.microsoft.com/office/drawing/2014/main" id="{BB41D0F5-C4B0-B7E2-F571-8EA42D7CED92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24">
              <a:extLst>
                <a:ext uri="{FF2B5EF4-FFF2-40B4-BE49-F238E27FC236}">
                  <a16:creationId xmlns:a16="http://schemas.microsoft.com/office/drawing/2014/main" id="{A52E42D1-B768-3321-616D-92573E021754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24">
              <a:extLst>
                <a:ext uri="{FF2B5EF4-FFF2-40B4-BE49-F238E27FC236}">
                  <a16:creationId xmlns:a16="http://schemas.microsoft.com/office/drawing/2014/main" id="{337AEF21-FB3C-D9CD-607F-BC8858DEFF1C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0" name="Google Shape;1020;p24">
              <a:extLst>
                <a:ext uri="{FF2B5EF4-FFF2-40B4-BE49-F238E27FC236}">
                  <a16:creationId xmlns:a16="http://schemas.microsoft.com/office/drawing/2014/main" id="{6F8414B7-4AC4-6E76-34B9-EC7A452C9C27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021" name="Google Shape;1021;p24">
                <a:extLst>
                  <a:ext uri="{FF2B5EF4-FFF2-40B4-BE49-F238E27FC236}">
                    <a16:creationId xmlns:a16="http://schemas.microsoft.com/office/drawing/2014/main" id="{723E0C13-244F-94ED-1A32-0C8772C6C044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24">
                <a:extLst>
                  <a:ext uri="{FF2B5EF4-FFF2-40B4-BE49-F238E27FC236}">
                    <a16:creationId xmlns:a16="http://schemas.microsoft.com/office/drawing/2014/main" id="{E7CD7EE5-7511-60EC-94FB-F5EED3BAE960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24">
                <a:extLst>
                  <a:ext uri="{FF2B5EF4-FFF2-40B4-BE49-F238E27FC236}">
                    <a16:creationId xmlns:a16="http://schemas.microsoft.com/office/drawing/2014/main" id="{ED737A34-5FC9-F384-B427-8E9E2CAB8F38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24">
                <a:extLst>
                  <a:ext uri="{FF2B5EF4-FFF2-40B4-BE49-F238E27FC236}">
                    <a16:creationId xmlns:a16="http://schemas.microsoft.com/office/drawing/2014/main" id="{098E6F76-1647-B5E6-5286-30711D27212C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24">
                <a:extLst>
                  <a:ext uri="{FF2B5EF4-FFF2-40B4-BE49-F238E27FC236}">
                    <a16:creationId xmlns:a16="http://schemas.microsoft.com/office/drawing/2014/main" id="{7FE86725-2434-A3FF-BB29-28F9EFF46869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32437929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7488AAB3-1C77-6853-CDDB-3F05F69D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538C4BEB-C636-48A9-99BB-25BFC4A5C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40C26F4-111C-0DD2-11A2-6744ABA0737F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Internship 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A8F006-EB1C-0753-51EC-8944CAC3D6C7}"/>
              </a:ext>
            </a:extLst>
          </p:cNvPr>
          <p:cNvSpPr txBox="1"/>
          <p:nvPr/>
        </p:nvSpPr>
        <p:spPr>
          <a:xfrm>
            <a:off x="650929" y="912134"/>
            <a:ext cx="7982435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12-week Junior Software Developer Internship at Edutainer (PAT Technologies Pvt Ltd).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Covered HTML, CSS, Bootstrap, React JS, Python, networking, and cybersecurity.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Built responsive UIs, practiced API integration, routing, hooks, and CRUD workflows.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Python mini projects (Student Management, Banking) with OOP and multithreading.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Studied network topologies, VPN, firewalls, IPS, malware, and DLP fundamentals.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Maintained weekly progress reports, quizzes, and mentor-reviewed assignments.</a:t>
            </a:r>
          </a:p>
          <a:p>
            <a:pPr marL="285750" indent="-285750" algn="just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deliverable: Slick-Compress — Smart Data Compression Platform (Next.js).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1008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B188483F-915A-6091-D6F2-465CEC8BE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0" name="Rectangle 1">
            <a:extLst>
              <a:ext uri="{FF2B5EF4-FFF2-40B4-BE49-F238E27FC236}">
                <a16:creationId xmlns:a16="http://schemas.microsoft.com/office/drawing/2014/main" id="{CFF22604-D88F-A931-0084-8879C85C2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130" y="2269108"/>
            <a:ext cx="8059928" cy="32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200000"/>
              </a:lnSpc>
              <a:buNone/>
            </a:pPr>
            <a:endParaRPr lang="en-US" sz="900" dirty="0"/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735F7295-F26A-EF95-6DF6-0B9A08F5FBB1}"/>
              </a:ext>
            </a:extLst>
          </p:cNvPr>
          <p:cNvSpPr txBox="1"/>
          <p:nvPr/>
        </p:nvSpPr>
        <p:spPr>
          <a:xfrm>
            <a:off x="650929" y="427299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Objectives of Internship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18361E-E33C-D1AE-8BD4-F7B906A6FC7C}"/>
              </a:ext>
            </a:extLst>
          </p:cNvPr>
          <p:cNvSpPr txBox="1"/>
          <p:nvPr/>
        </p:nvSpPr>
        <p:spPr>
          <a:xfrm>
            <a:off x="650929" y="827409"/>
            <a:ext cx="7982435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Understand full-stack web development with React and modern JavaScript.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Learn Python programming, data structures, and application logic.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Apply networking and enterprise cybersecurity concepts in practice.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Develop the Slick-Compress compression platform as the capstone project.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Document test cases, compression metrics, and UI workflows.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Use industry tools: VS Code, Node.js, Git, ffmpeg, and Ghostscript.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Improve debugging, analytical thinking, and technical communication.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Deliver measurable compression results (PDF, video, CSV, images).</a:t>
            </a:r>
          </a:p>
          <a:p>
            <a:pPr marL="285750" indent="-285750">
              <a:lnSpc>
                <a:spcPct val="150000"/>
              </a:lnSpc>
              <a:buFont typeface="Times New Roman" panose="020B0604020202020204" pitchFamily="34" charset="0"/>
              <a:buChar char="•"/>
            </a:pPr>
            <a:r>
              <a:rPr lang="en-US" sz="1800" dirty="0"/>
              <a:t>Present outcomes aligned with VTU internship requirements (MINT483).</a:t>
            </a:r>
          </a:p>
        </p:txBody>
      </p:sp>
    </p:spTree>
    <p:extLst>
      <p:ext uri="{BB962C8B-B14F-4D97-AF65-F5344CB8AC3E}">
        <p14:creationId xmlns:p14="http://schemas.microsoft.com/office/powerpoint/2010/main" val="108681599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925CE8D7-26E7-6258-08AF-2D585F8A7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9166D1CE-209A-2B3C-9ED9-36DE2C9FF586}"/>
              </a:ext>
            </a:extLst>
          </p:cNvPr>
          <p:cNvSpPr txBox="1"/>
          <p:nvPr/>
        </p:nvSpPr>
        <p:spPr>
          <a:xfrm>
            <a:off x="650930" y="390518"/>
            <a:ext cx="62931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Tools and Technologies Used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955B8A-C0F5-7247-1BAB-DFB10D13294E}"/>
              </a:ext>
            </a:extLst>
          </p:cNvPr>
          <p:cNvSpPr txBox="1"/>
          <p:nvPr/>
        </p:nvSpPr>
        <p:spPr>
          <a:xfrm>
            <a:off x="650930" y="687924"/>
            <a:ext cx="784214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D603B9E-1042-531F-F9C8-4E32A208C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003110"/>
              </p:ext>
            </p:extLst>
          </p:nvPr>
        </p:nvGraphicFramePr>
        <p:xfrm>
          <a:off x="650928" y="849506"/>
          <a:ext cx="7718424" cy="1676400"/>
        </p:xfrm>
        <a:graphic>
          <a:graphicData uri="http://schemas.openxmlformats.org/drawingml/2006/table">
            <a:tbl>
              <a:tblPr>
                <a:tableStyleId>{416C2210-3DCC-4FE3-BB6F-2CB8A085944E}</a:tableStyleId>
              </a:tblPr>
              <a:tblGrid>
                <a:gridCol w="3859212">
                  <a:extLst>
                    <a:ext uri="{9D8B030D-6E8A-4147-A177-3AD203B41FA5}">
                      <a16:colId xmlns:a16="http://schemas.microsoft.com/office/drawing/2014/main" val="1570210356"/>
                    </a:ext>
                  </a:extLst>
                </a:gridCol>
                <a:gridCol w="3859212">
                  <a:extLst>
                    <a:ext uri="{9D8B030D-6E8A-4147-A177-3AD203B41FA5}">
                      <a16:colId xmlns:a16="http://schemas.microsoft.com/office/drawing/2014/main" val="27656391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React.js / Frontend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Python / Backend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800354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HTML, CSS, Bootstrap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Next.js &amp; TypeScript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2852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 Hooks &amp; Router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API fetch / CRUD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1867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 Code, Node.js, Git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ffmpeg / Ghostscript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68969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Cyber Security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Compression stack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20072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833D6D-D989-24A2-348E-0E672919C6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030687"/>
              </p:ext>
            </p:extLst>
          </p:nvPr>
        </p:nvGraphicFramePr>
        <p:xfrm>
          <a:off x="674985" y="2672178"/>
          <a:ext cx="7718424" cy="1722754"/>
        </p:xfrm>
        <a:graphic>
          <a:graphicData uri="http://schemas.openxmlformats.org/drawingml/2006/table">
            <a:tbl>
              <a:tblPr>
                <a:tableStyleId>{416C2210-3DCC-4FE3-BB6F-2CB8A085944E}</a:tableStyleId>
              </a:tblPr>
              <a:tblGrid>
                <a:gridCol w="3859212">
                  <a:extLst>
                    <a:ext uri="{9D8B030D-6E8A-4147-A177-3AD203B41FA5}">
                      <a16:colId xmlns:a16="http://schemas.microsoft.com/office/drawing/2014/main" val="898130608"/>
                    </a:ext>
                  </a:extLst>
                </a:gridCol>
                <a:gridCol w="3859212">
                  <a:extLst>
                    <a:ext uri="{9D8B030D-6E8A-4147-A177-3AD203B41FA5}">
                      <a16:colId xmlns:a16="http://schemas.microsoft.com/office/drawing/2014/main" val="116386901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Brotli, Gzip, RLE, LZW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brotli-wasm, fflate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3939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Browser &amp; server actions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ffprobe validation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1219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 &amp; security labs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Edutainer LMS portal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95666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Weekly reports &amp; quizzes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Test-case documentation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900377"/>
                  </a:ext>
                </a:extLst>
              </a:tr>
              <a:tr h="38163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Slick-Compress deployment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5900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145831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F5FA2732-BDB3-388D-B1D0-7F691223B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8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BD60E1A7-56BD-EE38-686A-72799D1AA6AA}"/>
              </a:ext>
            </a:extLst>
          </p:cNvPr>
          <p:cNvSpPr txBox="1"/>
          <p:nvPr/>
        </p:nvSpPr>
        <p:spPr>
          <a:xfrm>
            <a:off x="673366" y="411800"/>
            <a:ext cx="8176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 Covered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21930-FFFF-5860-648F-8EFAD50527FB}"/>
              </a:ext>
            </a:extLst>
          </p:cNvPr>
          <p:cNvSpPr txBox="1"/>
          <p:nvPr/>
        </p:nvSpPr>
        <p:spPr>
          <a:xfrm>
            <a:off x="673366" y="781132"/>
            <a:ext cx="78963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4699F-7EDB-9B93-77A9-E89C77740DC8}"/>
              </a:ext>
            </a:extLst>
          </p:cNvPr>
          <p:cNvSpPr txBox="1"/>
          <p:nvPr/>
        </p:nvSpPr>
        <p:spPr>
          <a:xfrm>
            <a:off x="1069383" y="995805"/>
            <a:ext cx="6509288" cy="336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Development (HTML, CSS, Bootstrap, React)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Programming &amp; OOP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Networking Fundamentals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 Security &amp; Ethical Practices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 Data Compression (Slick-Compress)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Handling and Full-Stack Workflow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ffmpeg / Ghostscript Media Pipelines</a:t>
            </a:r>
          </a:p>
          <a:p>
            <a:pPr marL="285750" indent="-285750">
              <a:lnSpc>
                <a:spcPct val="150000"/>
              </a:lnSpc>
              <a:buFont typeface="Times New Roman" panose="02070309020205020404" pitchFamily="49" charset="0"/>
              <a:buChar char="o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Lossless vs Lossy Compression Modes</a:t>
            </a:r>
          </a:p>
        </p:txBody>
      </p:sp>
      <p:grpSp>
        <p:nvGrpSpPr>
          <p:cNvPr id="7" name="Google Shape;712;p24">
            <a:extLst>
              <a:ext uri="{FF2B5EF4-FFF2-40B4-BE49-F238E27FC236}">
                <a16:creationId xmlns:a16="http://schemas.microsoft.com/office/drawing/2014/main" id="{38C42650-C83B-2F5A-7DEA-EA4176060C5B}"/>
              </a:ext>
            </a:extLst>
          </p:cNvPr>
          <p:cNvGrpSpPr/>
          <p:nvPr/>
        </p:nvGrpSpPr>
        <p:grpSpPr>
          <a:xfrm>
            <a:off x="6725060" y="1711594"/>
            <a:ext cx="2256208" cy="1318262"/>
            <a:chOff x="5148240" y="1213448"/>
            <a:chExt cx="3374953" cy="2676564"/>
          </a:xfrm>
        </p:grpSpPr>
        <p:grpSp>
          <p:nvGrpSpPr>
            <p:cNvPr id="8" name="Google Shape;713;p24">
              <a:extLst>
                <a:ext uri="{FF2B5EF4-FFF2-40B4-BE49-F238E27FC236}">
                  <a16:creationId xmlns:a16="http://schemas.microsoft.com/office/drawing/2014/main" id="{8BB0CC50-B8C4-35E2-2E76-876D692283C1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1850" name="Google Shape;714;p24">
                <a:extLst>
                  <a:ext uri="{FF2B5EF4-FFF2-40B4-BE49-F238E27FC236}">
                    <a16:creationId xmlns:a16="http://schemas.microsoft.com/office/drawing/2014/main" id="{37B9B783-9903-2220-B9E7-87057CD5FAC2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715;p24">
                <a:extLst>
                  <a:ext uri="{FF2B5EF4-FFF2-40B4-BE49-F238E27FC236}">
                    <a16:creationId xmlns:a16="http://schemas.microsoft.com/office/drawing/2014/main" id="{C7564B8B-2D56-4524-50FB-CA868CFEB44F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716;p24">
                <a:extLst>
                  <a:ext uri="{FF2B5EF4-FFF2-40B4-BE49-F238E27FC236}">
                    <a16:creationId xmlns:a16="http://schemas.microsoft.com/office/drawing/2014/main" id="{E0B8EEC0-2043-FBA6-49CB-233612661A8B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717;p24">
                <a:extLst>
                  <a:ext uri="{FF2B5EF4-FFF2-40B4-BE49-F238E27FC236}">
                    <a16:creationId xmlns:a16="http://schemas.microsoft.com/office/drawing/2014/main" id="{3C3037F1-8038-C472-250D-EB2EBA06FBA0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718;p24">
                <a:extLst>
                  <a:ext uri="{FF2B5EF4-FFF2-40B4-BE49-F238E27FC236}">
                    <a16:creationId xmlns:a16="http://schemas.microsoft.com/office/drawing/2014/main" id="{EB9EC436-8983-B5B9-7E18-40B123B83523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719;p24">
                <a:extLst>
                  <a:ext uri="{FF2B5EF4-FFF2-40B4-BE49-F238E27FC236}">
                    <a16:creationId xmlns:a16="http://schemas.microsoft.com/office/drawing/2014/main" id="{3292D076-101C-E0E5-D5EF-17995BF5DE43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6" name="Google Shape;720;p24">
                <a:extLst>
                  <a:ext uri="{FF2B5EF4-FFF2-40B4-BE49-F238E27FC236}">
                    <a16:creationId xmlns:a16="http://schemas.microsoft.com/office/drawing/2014/main" id="{69BB8AD9-4D39-E89F-DEE3-60F843F88C9B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7" name="Google Shape;721;p24">
                <a:extLst>
                  <a:ext uri="{FF2B5EF4-FFF2-40B4-BE49-F238E27FC236}">
                    <a16:creationId xmlns:a16="http://schemas.microsoft.com/office/drawing/2014/main" id="{B65F3ADE-B11E-995D-F1CE-D2A732593BED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" name="Google Shape;722;p24">
              <a:extLst>
                <a:ext uri="{FF2B5EF4-FFF2-40B4-BE49-F238E27FC236}">
                  <a16:creationId xmlns:a16="http://schemas.microsoft.com/office/drawing/2014/main" id="{1887B505-8EEF-F85A-E164-A0B47439DE7C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23;p24">
              <a:extLst>
                <a:ext uri="{FF2B5EF4-FFF2-40B4-BE49-F238E27FC236}">
                  <a16:creationId xmlns:a16="http://schemas.microsoft.com/office/drawing/2014/main" id="{94874C11-BBD6-D8E8-C0D9-99EE2357F305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24;p24">
              <a:extLst>
                <a:ext uri="{FF2B5EF4-FFF2-40B4-BE49-F238E27FC236}">
                  <a16:creationId xmlns:a16="http://schemas.microsoft.com/office/drawing/2014/main" id="{D549135E-20C5-F966-6881-6B2463614351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25;p24">
              <a:extLst>
                <a:ext uri="{FF2B5EF4-FFF2-40B4-BE49-F238E27FC236}">
                  <a16:creationId xmlns:a16="http://schemas.microsoft.com/office/drawing/2014/main" id="{B78AC5B3-04D6-8897-5223-AB36EA6DA3A5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26;p24">
              <a:extLst>
                <a:ext uri="{FF2B5EF4-FFF2-40B4-BE49-F238E27FC236}">
                  <a16:creationId xmlns:a16="http://schemas.microsoft.com/office/drawing/2014/main" id="{34CA2D34-1E06-028B-E849-853C0C553B56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27;p24">
              <a:extLst>
                <a:ext uri="{FF2B5EF4-FFF2-40B4-BE49-F238E27FC236}">
                  <a16:creationId xmlns:a16="http://schemas.microsoft.com/office/drawing/2014/main" id="{540034A1-E019-F01A-80B1-0FBF6FB445A8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28;p24">
              <a:extLst>
                <a:ext uri="{FF2B5EF4-FFF2-40B4-BE49-F238E27FC236}">
                  <a16:creationId xmlns:a16="http://schemas.microsoft.com/office/drawing/2014/main" id="{8691D89D-ED51-58FF-EBBA-D19DFC5437EE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29;p24">
              <a:extLst>
                <a:ext uri="{FF2B5EF4-FFF2-40B4-BE49-F238E27FC236}">
                  <a16:creationId xmlns:a16="http://schemas.microsoft.com/office/drawing/2014/main" id="{07595261-164F-30DB-832B-5F0F73B997E8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30;p24">
              <a:extLst>
                <a:ext uri="{FF2B5EF4-FFF2-40B4-BE49-F238E27FC236}">
                  <a16:creationId xmlns:a16="http://schemas.microsoft.com/office/drawing/2014/main" id="{B1340F10-ADF4-57ED-BB5D-83F8E0FC4A83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31;p24">
              <a:extLst>
                <a:ext uri="{FF2B5EF4-FFF2-40B4-BE49-F238E27FC236}">
                  <a16:creationId xmlns:a16="http://schemas.microsoft.com/office/drawing/2014/main" id="{24235B28-DA45-9DB6-4333-87B5273465C1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2;p24">
              <a:extLst>
                <a:ext uri="{FF2B5EF4-FFF2-40B4-BE49-F238E27FC236}">
                  <a16:creationId xmlns:a16="http://schemas.microsoft.com/office/drawing/2014/main" id="{08132CFB-623B-773A-4BC0-F54C3BBAB19E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33;p24">
              <a:extLst>
                <a:ext uri="{FF2B5EF4-FFF2-40B4-BE49-F238E27FC236}">
                  <a16:creationId xmlns:a16="http://schemas.microsoft.com/office/drawing/2014/main" id="{4425FC5D-0512-DC2A-6C19-26EDC15B7A4E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4;p24">
              <a:extLst>
                <a:ext uri="{FF2B5EF4-FFF2-40B4-BE49-F238E27FC236}">
                  <a16:creationId xmlns:a16="http://schemas.microsoft.com/office/drawing/2014/main" id="{B03EE4A4-B174-72B2-E310-0B67C9138F2B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5;p24">
              <a:extLst>
                <a:ext uri="{FF2B5EF4-FFF2-40B4-BE49-F238E27FC236}">
                  <a16:creationId xmlns:a16="http://schemas.microsoft.com/office/drawing/2014/main" id="{E204886D-6CA3-D347-41CD-DD6C59CAAECB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36;p24">
              <a:extLst>
                <a:ext uri="{FF2B5EF4-FFF2-40B4-BE49-F238E27FC236}">
                  <a16:creationId xmlns:a16="http://schemas.microsoft.com/office/drawing/2014/main" id="{45B411DD-E54C-D332-6629-50D3D8C0CC02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37;p24">
              <a:extLst>
                <a:ext uri="{FF2B5EF4-FFF2-40B4-BE49-F238E27FC236}">
                  <a16:creationId xmlns:a16="http://schemas.microsoft.com/office/drawing/2014/main" id="{98059BED-5997-059B-9E9D-749BB047225E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38;p24">
              <a:extLst>
                <a:ext uri="{FF2B5EF4-FFF2-40B4-BE49-F238E27FC236}">
                  <a16:creationId xmlns:a16="http://schemas.microsoft.com/office/drawing/2014/main" id="{9193CBDD-465E-C3C3-C40C-17F3B51A019C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39;p24">
              <a:extLst>
                <a:ext uri="{FF2B5EF4-FFF2-40B4-BE49-F238E27FC236}">
                  <a16:creationId xmlns:a16="http://schemas.microsoft.com/office/drawing/2014/main" id="{AFF4E2DB-9A2C-8A09-C9B7-250D2D354146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0;p24">
              <a:extLst>
                <a:ext uri="{FF2B5EF4-FFF2-40B4-BE49-F238E27FC236}">
                  <a16:creationId xmlns:a16="http://schemas.microsoft.com/office/drawing/2014/main" id="{F4A87F93-23EB-68A7-0E22-F450DCF439DE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1;p24">
              <a:extLst>
                <a:ext uri="{FF2B5EF4-FFF2-40B4-BE49-F238E27FC236}">
                  <a16:creationId xmlns:a16="http://schemas.microsoft.com/office/drawing/2014/main" id="{656C03BB-A083-C3CB-9A97-9672C2BDA13B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2;p24">
              <a:extLst>
                <a:ext uri="{FF2B5EF4-FFF2-40B4-BE49-F238E27FC236}">
                  <a16:creationId xmlns:a16="http://schemas.microsoft.com/office/drawing/2014/main" id="{D33A26AA-5533-FFF5-57FB-7C1A8C9F7ECF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3;p24">
              <a:extLst>
                <a:ext uri="{FF2B5EF4-FFF2-40B4-BE49-F238E27FC236}">
                  <a16:creationId xmlns:a16="http://schemas.microsoft.com/office/drawing/2014/main" id="{D95B48AE-0D49-E5A2-94F0-7DC0E714259E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4;p24">
              <a:extLst>
                <a:ext uri="{FF2B5EF4-FFF2-40B4-BE49-F238E27FC236}">
                  <a16:creationId xmlns:a16="http://schemas.microsoft.com/office/drawing/2014/main" id="{571B38DC-4A05-5DB3-C377-E4D458F986B1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5;p24">
              <a:extLst>
                <a:ext uri="{FF2B5EF4-FFF2-40B4-BE49-F238E27FC236}">
                  <a16:creationId xmlns:a16="http://schemas.microsoft.com/office/drawing/2014/main" id="{157E7D39-15D7-6F0D-ABB4-FCE10FE8DAEB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46;p24">
              <a:extLst>
                <a:ext uri="{FF2B5EF4-FFF2-40B4-BE49-F238E27FC236}">
                  <a16:creationId xmlns:a16="http://schemas.microsoft.com/office/drawing/2014/main" id="{CB22E555-AEDD-57ED-038E-2E2500759EC5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47;p24">
              <a:extLst>
                <a:ext uri="{FF2B5EF4-FFF2-40B4-BE49-F238E27FC236}">
                  <a16:creationId xmlns:a16="http://schemas.microsoft.com/office/drawing/2014/main" id="{64333C53-9435-C842-C352-627D6156B507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48;p24">
              <a:extLst>
                <a:ext uri="{FF2B5EF4-FFF2-40B4-BE49-F238E27FC236}">
                  <a16:creationId xmlns:a16="http://schemas.microsoft.com/office/drawing/2014/main" id="{91529C2E-BAA2-8DAD-9FED-40879D5684E4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49;p24">
              <a:extLst>
                <a:ext uri="{FF2B5EF4-FFF2-40B4-BE49-F238E27FC236}">
                  <a16:creationId xmlns:a16="http://schemas.microsoft.com/office/drawing/2014/main" id="{2B7AF470-7FD4-3E52-F043-A7B9E6984149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0;p24">
              <a:extLst>
                <a:ext uri="{FF2B5EF4-FFF2-40B4-BE49-F238E27FC236}">
                  <a16:creationId xmlns:a16="http://schemas.microsoft.com/office/drawing/2014/main" id="{B44B7D4F-133F-E03F-72EE-5FCADE5C20DE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1;p24">
              <a:extLst>
                <a:ext uri="{FF2B5EF4-FFF2-40B4-BE49-F238E27FC236}">
                  <a16:creationId xmlns:a16="http://schemas.microsoft.com/office/drawing/2014/main" id="{87D8B213-ABCC-5F34-29CB-CF7E5883C024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2;p24">
              <a:extLst>
                <a:ext uri="{FF2B5EF4-FFF2-40B4-BE49-F238E27FC236}">
                  <a16:creationId xmlns:a16="http://schemas.microsoft.com/office/drawing/2014/main" id="{C19D3678-AB53-FDF6-4251-5DAACB141652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3;p24">
              <a:extLst>
                <a:ext uri="{FF2B5EF4-FFF2-40B4-BE49-F238E27FC236}">
                  <a16:creationId xmlns:a16="http://schemas.microsoft.com/office/drawing/2014/main" id="{774DBA06-AA5F-CE2C-44C6-963FDEC52ADF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4;p24">
              <a:extLst>
                <a:ext uri="{FF2B5EF4-FFF2-40B4-BE49-F238E27FC236}">
                  <a16:creationId xmlns:a16="http://schemas.microsoft.com/office/drawing/2014/main" id="{77A0E4B9-30C7-67BB-E75D-55DD880D1659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5;p24">
              <a:extLst>
                <a:ext uri="{FF2B5EF4-FFF2-40B4-BE49-F238E27FC236}">
                  <a16:creationId xmlns:a16="http://schemas.microsoft.com/office/drawing/2014/main" id="{70A5FB5F-3851-0CA9-74DF-9BF67A5D3071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56;p24">
              <a:extLst>
                <a:ext uri="{FF2B5EF4-FFF2-40B4-BE49-F238E27FC236}">
                  <a16:creationId xmlns:a16="http://schemas.microsoft.com/office/drawing/2014/main" id="{FD8A6D97-B691-D010-F06E-EFF5EE812893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57;p24">
              <a:extLst>
                <a:ext uri="{FF2B5EF4-FFF2-40B4-BE49-F238E27FC236}">
                  <a16:creationId xmlns:a16="http://schemas.microsoft.com/office/drawing/2014/main" id="{6ADC66CE-8C0B-BD9B-771D-DC27DFF1E3A6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58;p24">
              <a:extLst>
                <a:ext uri="{FF2B5EF4-FFF2-40B4-BE49-F238E27FC236}">
                  <a16:creationId xmlns:a16="http://schemas.microsoft.com/office/drawing/2014/main" id="{B4773DBE-11CC-A5DC-2861-3D3879BA7C1C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59;p24">
              <a:extLst>
                <a:ext uri="{FF2B5EF4-FFF2-40B4-BE49-F238E27FC236}">
                  <a16:creationId xmlns:a16="http://schemas.microsoft.com/office/drawing/2014/main" id="{7281F2D5-1A63-5AA6-ACE6-580289321F74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60;p24">
              <a:extLst>
                <a:ext uri="{FF2B5EF4-FFF2-40B4-BE49-F238E27FC236}">
                  <a16:creationId xmlns:a16="http://schemas.microsoft.com/office/drawing/2014/main" id="{93CFB65C-B8CC-B807-1747-5D38BE95067E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61;p24">
              <a:extLst>
                <a:ext uri="{FF2B5EF4-FFF2-40B4-BE49-F238E27FC236}">
                  <a16:creationId xmlns:a16="http://schemas.microsoft.com/office/drawing/2014/main" id="{E20D1541-D631-2E4A-A7EB-4C2F6CE7312A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62;p24">
              <a:extLst>
                <a:ext uri="{FF2B5EF4-FFF2-40B4-BE49-F238E27FC236}">
                  <a16:creationId xmlns:a16="http://schemas.microsoft.com/office/drawing/2014/main" id="{F8C8EE69-A477-151E-DEDA-A282D6C48D45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63;p24">
              <a:extLst>
                <a:ext uri="{FF2B5EF4-FFF2-40B4-BE49-F238E27FC236}">
                  <a16:creationId xmlns:a16="http://schemas.microsoft.com/office/drawing/2014/main" id="{6752CE9C-B8E6-86C0-E22B-8D0323A205B0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64;p24">
              <a:extLst>
                <a:ext uri="{FF2B5EF4-FFF2-40B4-BE49-F238E27FC236}">
                  <a16:creationId xmlns:a16="http://schemas.microsoft.com/office/drawing/2014/main" id="{E2A7F82A-4FFD-1BF2-C065-5568E52B0F01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65;p24">
              <a:extLst>
                <a:ext uri="{FF2B5EF4-FFF2-40B4-BE49-F238E27FC236}">
                  <a16:creationId xmlns:a16="http://schemas.microsoft.com/office/drawing/2014/main" id="{2A3D852D-5244-55EB-4D29-656B7E619E04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66;p24">
              <a:extLst>
                <a:ext uri="{FF2B5EF4-FFF2-40B4-BE49-F238E27FC236}">
                  <a16:creationId xmlns:a16="http://schemas.microsoft.com/office/drawing/2014/main" id="{5EB870C0-3DDD-6258-B0F5-F203E6A48D80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67;p24">
              <a:extLst>
                <a:ext uri="{FF2B5EF4-FFF2-40B4-BE49-F238E27FC236}">
                  <a16:creationId xmlns:a16="http://schemas.microsoft.com/office/drawing/2014/main" id="{C5768EE2-63AA-8998-91F5-CC62D9B68328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68;p24">
              <a:extLst>
                <a:ext uri="{FF2B5EF4-FFF2-40B4-BE49-F238E27FC236}">
                  <a16:creationId xmlns:a16="http://schemas.microsoft.com/office/drawing/2014/main" id="{62B23627-CB25-7B8E-50B7-3532850F720E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69;p24">
              <a:extLst>
                <a:ext uri="{FF2B5EF4-FFF2-40B4-BE49-F238E27FC236}">
                  <a16:creationId xmlns:a16="http://schemas.microsoft.com/office/drawing/2014/main" id="{1A5DA751-0E61-6E04-B840-F9B0C6550973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70;p24">
              <a:extLst>
                <a:ext uri="{FF2B5EF4-FFF2-40B4-BE49-F238E27FC236}">
                  <a16:creationId xmlns:a16="http://schemas.microsoft.com/office/drawing/2014/main" id="{C3320E11-BDD7-1623-A859-D15EEB2D53C6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71;p24">
              <a:extLst>
                <a:ext uri="{FF2B5EF4-FFF2-40B4-BE49-F238E27FC236}">
                  <a16:creationId xmlns:a16="http://schemas.microsoft.com/office/drawing/2014/main" id="{1CB334A7-FB39-E914-3BE2-65AA9C512C21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72;p24">
              <a:extLst>
                <a:ext uri="{FF2B5EF4-FFF2-40B4-BE49-F238E27FC236}">
                  <a16:creationId xmlns:a16="http://schemas.microsoft.com/office/drawing/2014/main" id="{B5AFD326-9795-A738-77E1-DF088E321731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73;p24">
              <a:extLst>
                <a:ext uri="{FF2B5EF4-FFF2-40B4-BE49-F238E27FC236}">
                  <a16:creationId xmlns:a16="http://schemas.microsoft.com/office/drawing/2014/main" id="{1BD80497-1212-619A-ED7C-BDB0688FE88B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74;p24">
              <a:extLst>
                <a:ext uri="{FF2B5EF4-FFF2-40B4-BE49-F238E27FC236}">
                  <a16:creationId xmlns:a16="http://schemas.microsoft.com/office/drawing/2014/main" id="{73EDECDB-58EF-8BFB-C9DF-D483F3F8F251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75;p24">
              <a:extLst>
                <a:ext uri="{FF2B5EF4-FFF2-40B4-BE49-F238E27FC236}">
                  <a16:creationId xmlns:a16="http://schemas.microsoft.com/office/drawing/2014/main" id="{8CF6A8D2-F7C2-95F2-7B47-8266818912B8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76;p24">
              <a:extLst>
                <a:ext uri="{FF2B5EF4-FFF2-40B4-BE49-F238E27FC236}">
                  <a16:creationId xmlns:a16="http://schemas.microsoft.com/office/drawing/2014/main" id="{C3DA30EC-72C3-2843-0E11-E101DB2A8A8A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777;p24">
              <a:extLst>
                <a:ext uri="{FF2B5EF4-FFF2-40B4-BE49-F238E27FC236}">
                  <a16:creationId xmlns:a16="http://schemas.microsoft.com/office/drawing/2014/main" id="{810F9B7B-5906-9A6E-B484-F0A0141D005F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778;p24">
              <a:extLst>
                <a:ext uri="{FF2B5EF4-FFF2-40B4-BE49-F238E27FC236}">
                  <a16:creationId xmlns:a16="http://schemas.microsoft.com/office/drawing/2014/main" id="{204E46F9-A21E-039E-2D7E-83BDD209A9D9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779;p24">
              <a:extLst>
                <a:ext uri="{FF2B5EF4-FFF2-40B4-BE49-F238E27FC236}">
                  <a16:creationId xmlns:a16="http://schemas.microsoft.com/office/drawing/2014/main" id="{C83916AF-68DC-7583-2AC0-2DE92F491380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780;p24">
              <a:extLst>
                <a:ext uri="{FF2B5EF4-FFF2-40B4-BE49-F238E27FC236}">
                  <a16:creationId xmlns:a16="http://schemas.microsoft.com/office/drawing/2014/main" id="{451A7982-0345-8761-7F82-F2E250AC75A0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781;p24">
              <a:extLst>
                <a:ext uri="{FF2B5EF4-FFF2-40B4-BE49-F238E27FC236}">
                  <a16:creationId xmlns:a16="http://schemas.microsoft.com/office/drawing/2014/main" id="{FD3E76DA-3BD8-DA1F-EE5C-5B16CDAA57B2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782;p24">
              <a:extLst>
                <a:ext uri="{FF2B5EF4-FFF2-40B4-BE49-F238E27FC236}">
                  <a16:creationId xmlns:a16="http://schemas.microsoft.com/office/drawing/2014/main" id="{8029C350-3947-5FBA-2B6A-A71515A6CA95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783;p24">
              <a:extLst>
                <a:ext uri="{FF2B5EF4-FFF2-40B4-BE49-F238E27FC236}">
                  <a16:creationId xmlns:a16="http://schemas.microsoft.com/office/drawing/2014/main" id="{7A156F7A-5E5B-09A8-8D0B-536CA368D5D1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784;p24">
              <a:extLst>
                <a:ext uri="{FF2B5EF4-FFF2-40B4-BE49-F238E27FC236}">
                  <a16:creationId xmlns:a16="http://schemas.microsoft.com/office/drawing/2014/main" id="{1B055E5F-AE91-41FB-ACD3-F66A15E87E08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785;p24">
              <a:extLst>
                <a:ext uri="{FF2B5EF4-FFF2-40B4-BE49-F238E27FC236}">
                  <a16:creationId xmlns:a16="http://schemas.microsoft.com/office/drawing/2014/main" id="{C96C93E0-E146-52E4-1431-A6C17E6CC828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786;p24">
              <a:extLst>
                <a:ext uri="{FF2B5EF4-FFF2-40B4-BE49-F238E27FC236}">
                  <a16:creationId xmlns:a16="http://schemas.microsoft.com/office/drawing/2014/main" id="{FAE875A8-600D-DE86-B816-8A0293F4CBCE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787;p24">
              <a:extLst>
                <a:ext uri="{FF2B5EF4-FFF2-40B4-BE49-F238E27FC236}">
                  <a16:creationId xmlns:a16="http://schemas.microsoft.com/office/drawing/2014/main" id="{F3EDC1CF-9D87-651D-83DA-5046CEFC694E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788;p24">
              <a:extLst>
                <a:ext uri="{FF2B5EF4-FFF2-40B4-BE49-F238E27FC236}">
                  <a16:creationId xmlns:a16="http://schemas.microsoft.com/office/drawing/2014/main" id="{9E035C42-50A3-5B5D-5016-1FA310D52FBD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789;p24">
              <a:extLst>
                <a:ext uri="{FF2B5EF4-FFF2-40B4-BE49-F238E27FC236}">
                  <a16:creationId xmlns:a16="http://schemas.microsoft.com/office/drawing/2014/main" id="{B4E3A30E-E9A3-DD5D-9279-0F53925B732B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790;p24">
              <a:extLst>
                <a:ext uri="{FF2B5EF4-FFF2-40B4-BE49-F238E27FC236}">
                  <a16:creationId xmlns:a16="http://schemas.microsoft.com/office/drawing/2014/main" id="{AA6D59F1-A665-5734-E9C7-3625580579F1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791;p24">
              <a:extLst>
                <a:ext uri="{FF2B5EF4-FFF2-40B4-BE49-F238E27FC236}">
                  <a16:creationId xmlns:a16="http://schemas.microsoft.com/office/drawing/2014/main" id="{BFF06248-63A1-DA4C-142B-851D4156F29A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792;p24">
              <a:extLst>
                <a:ext uri="{FF2B5EF4-FFF2-40B4-BE49-F238E27FC236}">
                  <a16:creationId xmlns:a16="http://schemas.microsoft.com/office/drawing/2014/main" id="{DDEF0EBE-0917-732A-1909-482A7D9CB1AF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793;p24">
              <a:extLst>
                <a:ext uri="{FF2B5EF4-FFF2-40B4-BE49-F238E27FC236}">
                  <a16:creationId xmlns:a16="http://schemas.microsoft.com/office/drawing/2014/main" id="{F02FAC91-F26B-FD7D-7036-F6F8650D636C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794;p24">
              <a:extLst>
                <a:ext uri="{FF2B5EF4-FFF2-40B4-BE49-F238E27FC236}">
                  <a16:creationId xmlns:a16="http://schemas.microsoft.com/office/drawing/2014/main" id="{1A8BEB64-0CF6-8659-5E2B-50A744312743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795;p24">
              <a:extLst>
                <a:ext uri="{FF2B5EF4-FFF2-40B4-BE49-F238E27FC236}">
                  <a16:creationId xmlns:a16="http://schemas.microsoft.com/office/drawing/2014/main" id="{BC3C0893-44FF-E0BB-2D01-D2122540BD48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796;p24">
              <a:extLst>
                <a:ext uri="{FF2B5EF4-FFF2-40B4-BE49-F238E27FC236}">
                  <a16:creationId xmlns:a16="http://schemas.microsoft.com/office/drawing/2014/main" id="{C7F2C1B2-C117-174D-56B3-46FC423020B1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797;p24">
              <a:extLst>
                <a:ext uri="{FF2B5EF4-FFF2-40B4-BE49-F238E27FC236}">
                  <a16:creationId xmlns:a16="http://schemas.microsoft.com/office/drawing/2014/main" id="{9DAAC13C-AE78-770D-C824-7441CFCADED4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798;p24">
              <a:extLst>
                <a:ext uri="{FF2B5EF4-FFF2-40B4-BE49-F238E27FC236}">
                  <a16:creationId xmlns:a16="http://schemas.microsoft.com/office/drawing/2014/main" id="{ED51A1EC-E709-EF87-DDBD-260519649ECC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799;p24">
              <a:extLst>
                <a:ext uri="{FF2B5EF4-FFF2-40B4-BE49-F238E27FC236}">
                  <a16:creationId xmlns:a16="http://schemas.microsoft.com/office/drawing/2014/main" id="{1945C718-86E0-3852-1370-7F0897B06A84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800;p24">
              <a:extLst>
                <a:ext uri="{FF2B5EF4-FFF2-40B4-BE49-F238E27FC236}">
                  <a16:creationId xmlns:a16="http://schemas.microsoft.com/office/drawing/2014/main" id="{21F584D3-5B71-8F98-98FA-377E223A28AD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801;p24">
              <a:extLst>
                <a:ext uri="{FF2B5EF4-FFF2-40B4-BE49-F238E27FC236}">
                  <a16:creationId xmlns:a16="http://schemas.microsoft.com/office/drawing/2014/main" id="{4CA80E0A-E6A4-BDF0-84E3-1CA069D5E2A4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802;p24">
              <a:extLst>
                <a:ext uri="{FF2B5EF4-FFF2-40B4-BE49-F238E27FC236}">
                  <a16:creationId xmlns:a16="http://schemas.microsoft.com/office/drawing/2014/main" id="{F9E7D968-A59A-FC11-6C62-8240F2ADCD6E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803;p24">
              <a:extLst>
                <a:ext uri="{FF2B5EF4-FFF2-40B4-BE49-F238E27FC236}">
                  <a16:creationId xmlns:a16="http://schemas.microsoft.com/office/drawing/2014/main" id="{006D2252-FA45-9CDB-F7D7-1B66F649B9A6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804;p24">
              <a:extLst>
                <a:ext uri="{FF2B5EF4-FFF2-40B4-BE49-F238E27FC236}">
                  <a16:creationId xmlns:a16="http://schemas.microsoft.com/office/drawing/2014/main" id="{D8720FDD-C329-8811-2B47-CB448774713A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805;p24">
              <a:extLst>
                <a:ext uri="{FF2B5EF4-FFF2-40B4-BE49-F238E27FC236}">
                  <a16:creationId xmlns:a16="http://schemas.microsoft.com/office/drawing/2014/main" id="{5618F096-FFFD-D609-46D8-C1F735C19857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806;p24">
              <a:extLst>
                <a:ext uri="{FF2B5EF4-FFF2-40B4-BE49-F238E27FC236}">
                  <a16:creationId xmlns:a16="http://schemas.microsoft.com/office/drawing/2014/main" id="{1AE4D447-0DD7-87FD-5ABE-4C2D71344DEC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807;p24">
              <a:extLst>
                <a:ext uri="{FF2B5EF4-FFF2-40B4-BE49-F238E27FC236}">
                  <a16:creationId xmlns:a16="http://schemas.microsoft.com/office/drawing/2014/main" id="{B9C93429-212D-D8D7-AE0D-ABFA18157BC7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808;p24">
              <a:extLst>
                <a:ext uri="{FF2B5EF4-FFF2-40B4-BE49-F238E27FC236}">
                  <a16:creationId xmlns:a16="http://schemas.microsoft.com/office/drawing/2014/main" id="{FB94BCC1-5DBF-0D95-989D-482718022DA0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809;p24">
              <a:extLst>
                <a:ext uri="{FF2B5EF4-FFF2-40B4-BE49-F238E27FC236}">
                  <a16:creationId xmlns:a16="http://schemas.microsoft.com/office/drawing/2014/main" id="{2A872250-E9AB-25F5-8D2C-FF4218845360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810;p24">
              <a:extLst>
                <a:ext uri="{FF2B5EF4-FFF2-40B4-BE49-F238E27FC236}">
                  <a16:creationId xmlns:a16="http://schemas.microsoft.com/office/drawing/2014/main" id="{2C0F2A5F-610C-0F4D-0E1A-112EBD030CD0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811;p24">
              <a:extLst>
                <a:ext uri="{FF2B5EF4-FFF2-40B4-BE49-F238E27FC236}">
                  <a16:creationId xmlns:a16="http://schemas.microsoft.com/office/drawing/2014/main" id="{F42C3929-0CA5-5C5F-064D-AC404C25EC7F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812;p24">
              <a:extLst>
                <a:ext uri="{FF2B5EF4-FFF2-40B4-BE49-F238E27FC236}">
                  <a16:creationId xmlns:a16="http://schemas.microsoft.com/office/drawing/2014/main" id="{377F1C1C-871D-758D-33E1-D8223A3970DA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813;p24">
              <a:extLst>
                <a:ext uri="{FF2B5EF4-FFF2-40B4-BE49-F238E27FC236}">
                  <a16:creationId xmlns:a16="http://schemas.microsoft.com/office/drawing/2014/main" id="{2634CC9D-8CC5-AD9C-E0B3-952B3DF582EB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814;p24">
              <a:extLst>
                <a:ext uri="{FF2B5EF4-FFF2-40B4-BE49-F238E27FC236}">
                  <a16:creationId xmlns:a16="http://schemas.microsoft.com/office/drawing/2014/main" id="{4C33A665-60BB-DEF1-0A79-BFD15FB7190C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815;p24">
              <a:extLst>
                <a:ext uri="{FF2B5EF4-FFF2-40B4-BE49-F238E27FC236}">
                  <a16:creationId xmlns:a16="http://schemas.microsoft.com/office/drawing/2014/main" id="{0DAABC12-7073-F9B4-1FC5-4411DAFEDDDB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816;p24">
              <a:extLst>
                <a:ext uri="{FF2B5EF4-FFF2-40B4-BE49-F238E27FC236}">
                  <a16:creationId xmlns:a16="http://schemas.microsoft.com/office/drawing/2014/main" id="{9FD472A9-2ED3-DDA9-1FF6-C87C85BF8BF8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817;p24">
              <a:extLst>
                <a:ext uri="{FF2B5EF4-FFF2-40B4-BE49-F238E27FC236}">
                  <a16:creationId xmlns:a16="http://schemas.microsoft.com/office/drawing/2014/main" id="{F3F42D0C-7581-1FA9-1F3F-4A8C9654B357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818;p24">
              <a:extLst>
                <a:ext uri="{FF2B5EF4-FFF2-40B4-BE49-F238E27FC236}">
                  <a16:creationId xmlns:a16="http://schemas.microsoft.com/office/drawing/2014/main" id="{6985C7F8-5F4C-057E-036F-ACD35291FC5E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819;p24">
              <a:extLst>
                <a:ext uri="{FF2B5EF4-FFF2-40B4-BE49-F238E27FC236}">
                  <a16:creationId xmlns:a16="http://schemas.microsoft.com/office/drawing/2014/main" id="{6A970F44-C463-1E45-5168-FB8427DDE0AC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820;p24">
              <a:extLst>
                <a:ext uri="{FF2B5EF4-FFF2-40B4-BE49-F238E27FC236}">
                  <a16:creationId xmlns:a16="http://schemas.microsoft.com/office/drawing/2014/main" id="{683D9F67-2801-119C-FC93-A086A640D1B6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821;p24">
              <a:extLst>
                <a:ext uri="{FF2B5EF4-FFF2-40B4-BE49-F238E27FC236}">
                  <a16:creationId xmlns:a16="http://schemas.microsoft.com/office/drawing/2014/main" id="{018F30B2-7337-B8DE-BF69-70CA7423BB76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822;p24">
              <a:extLst>
                <a:ext uri="{FF2B5EF4-FFF2-40B4-BE49-F238E27FC236}">
                  <a16:creationId xmlns:a16="http://schemas.microsoft.com/office/drawing/2014/main" id="{68CDCE35-6674-12FA-13B5-F7C24DD402F9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823;p24">
              <a:extLst>
                <a:ext uri="{FF2B5EF4-FFF2-40B4-BE49-F238E27FC236}">
                  <a16:creationId xmlns:a16="http://schemas.microsoft.com/office/drawing/2014/main" id="{9203BF56-DA11-2C94-C132-29C230C7276A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824;p24">
              <a:extLst>
                <a:ext uri="{FF2B5EF4-FFF2-40B4-BE49-F238E27FC236}">
                  <a16:creationId xmlns:a16="http://schemas.microsoft.com/office/drawing/2014/main" id="{B45D4A03-8977-6106-83C1-117BC4D3A81D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825;p24">
              <a:extLst>
                <a:ext uri="{FF2B5EF4-FFF2-40B4-BE49-F238E27FC236}">
                  <a16:creationId xmlns:a16="http://schemas.microsoft.com/office/drawing/2014/main" id="{FA16FFE2-056E-6F13-E6E9-225935A1A6DD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826;p24">
              <a:extLst>
                <a:ext uri="{FF2B5EF4-FFF2-40B4-BE49-F238E27FC236}">
                  <a16:creationId xmlns:a16="http://schemas.microsoft.com/office/drawing/2014/main" id="{98906CBA-6187-0166-89F1-3DEBD6EF4859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827;p24">
              <a:extLst>
                <a:ext uri="{FF2B5EF4-FFF2-40B4-BE49-F238E27FC236}">
                  <a16:creationId xmlns:a16="http://schemas.microsoft.com/office/drawing/2014/main" id="{7E30B05A-7529-A69A-DA87-2A37E42F1377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828;p24">
              <a:extLst>
                <a:ext uri="{FF2B5EF4-FFF2-40B4-BE49-F238E27FC236}">
                  <a16:creationId xmlns:a16="http://schemas.microsoft.com/office/drawing/2014/main" id="{1C202CF5-B6A0-0A7B-FB5A-EA93E1F9502D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829;p24">
              <a:extLst>
                <a:ext uri="{FF2B5EF4-FFF2-40B4-BE49-F238E27FC236}">
                  <a16:creationId xmlns:a16="http://schemas.microsoft.com/office/drawing/2014/main" id="{DF73DB46-9D2B-5BC9-2084-6F318AB9EB10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830;p24">
              <a:extLst>
                <a:ext uri="{FF2B5EF4-FFF2-40B4-BE49-F238E27FC236}">
                  <a16:creationId xmlns:a16="http://schemas.microsoft.com/office/drawing/2014/main" id="{B68A51CF-D18A-AD9B-AF63-F1DB0A0A7A4F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831;p24">
              <a:extLst>
                <a:ext uri="{FF2B5EF4-FFF2-40B4-BE49-F238E27FC236}">
                  <a16:creationId xmlns:a16="http://schemas.microsoft.com/office/drawing/2014/main" id="{CECED2FF-81DC-E920-514F-65E32F457D08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832;p24">
              <a:extLst>
                <a:ext uri="{FF2B5EF4-FFF2-40B4-BE49-F238E27FC236}">
                  <a16:creationId xmlns:a16="http://schemas.microsoft.com/office/drawing/2014/main" id="{30D181DD-6432-B289-FBAC-5E2E7F8EF12B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833;p24">
              <a:extLst>
                <a:ext uri="{FF2B5EF4-FFF2-40B4-BE49-F238E27FC236}">
                  <a16:creationId xmlns:a16="http://schemas.microsoft.com/office/drawing/2014/main" id="{C1990EE3-8B04-9A18-EE23-D38B27EC5405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834;p24">
              <a:extLst>
                <a:ext uri="{FF2B5EF4-FFF2-40B4-BE49-F238E27FC236}">
                  <a16:creationId xmlns:a16="http://schemas.microsoft.com/office/drawing/2014/main" id="{67DF6C88-9B9A-8096-19D1-C2DE4EB5AC37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835;p24">
              <a:extLst>
                <a:ext uri="{FF2B5EF4-FFF2-40B4-BE49-F238E27FC236}">
                  <a16:creationId xmlns:a16="http://schemas.microsoft.com/office/drawing/2014/main" id="{780CE24E-79B4-238F-A6C0-12DB3CD57A32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836;p24">
              <a:extLst>
                <a:ext uri="{FF2B5EF4-FFF2-40B4-BE49-F238E27FC236}">
                  <a16:creationId xmlns:a16="http://schemas.microsoft.com/office/drawing/2014/main" id="{6CA7C534-EC89-B37C-9F7E-1D9B2292232C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837;p24">
              <a:extLst>
                <a:ext uri="{FF2B5EF4-FFF2-40B4-BE49-F238E27FC236}">
                  <a16:creationId xmlns:a16="http://schemas.microsoft.com/office/drawing/2014/main" id="{383D9A49-493E-9560-42D6-EAA647FF946F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838;p24">
              <a:extLst>
                <a:ext uri="{FF2B5EF4-FFF2-40B4-BE49-F238E27FC236}">
                  <a16:creationId xmlns:a16="http://schemas.microsoft.com/office/drawing/2014/main" id="{E05090F2-513C-A0C9-2B53-BE6714DB49D1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839;p24">
              <a:extLst>
                <a:ext uri="{FF2B5EF4-FFF2-40B4-BE49-F238E27FC236}">
                  <a16:creationId xmlns:a16="http://schemas.microsoft.com/office/drawing/2014/main" id="{BC4CFF14-AA0F-3CE9-10DD-AFE83C941281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840;p24">
              <a:extLst>
                <a:ext uri="{FF2B5EF4-FFF2-40B4-BE49-F238E27FC236}">
                  <a16:creationId xmlns:a16="http://schemas.microsoft.com/office/drawing/2014/main" id="{C1F67BEF-0F2A-4E0C-E316-7554223CEF93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841;p24">
              <a:extLst>
                <a:ext uri="{FF2B5EF4-FFF2-40B4-BE49-F238E27FC236}">
                  <a16:creationId xmlns:a16="http://schemas.microsoft.com/office/drawing/2014/main" id="{A9038067-EB14-9683-D7F8-2F232C8363B7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842;p24">
              <a:extLst>
                <a:ext uri="{FF2B5EF4-FFF2-40B4-BE49-F238E27FC236}">
                  <a16:creationId xmlns:a16="http://schemas.microsoft.com/office/drawing/2014/main" id="{8C3BC545-E7D5-8B02-FB87-553A5C1C698E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843;p24">
              <a:extLst>
                <a:ext uri="{FF2B5EF4-FFF2-40B4-BE49-F238E27FC236}">
                  <a16:creationId xmlns:a16="http://schemas.microsoft.com/office/drawing/2014/main" id="{2A31E56D-56C2-365D-D692-7177390F854E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844;p24">
              <a:extLst>
                <a:ext uri="{FF2B5EF4-FFF2-40B4-BE49-F238E27FC236}">
                  <a16:creationId xmlns:a16="http://schemas.microsoft.com/office/drawing/2014/main" id="{AD053722-76F3-FEBC-80BB-FEECB096DB01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845;p24">
              <a:extLst>
                <a:ext uri="{FF2B5EF4-FFF2-40B4-BE49-F238E27FC236}">
                  <a16:creationId xmlns:a16="http://schemas.microsoft.com/office/drawing/2014/main" id="{A12A8CC4-6C1F-2563-5ABD-D22291015718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846;p24">
              <a:extLst>
                <a:ext uri="{FF2B5EF4-FFF2-40B4-BE49-F238E27FC236}">
                  <a16:creationId xmlns:a16="http://schemas.microsoft.com/office/drawing/2014/main" id="{50488E0E-9DD7-1313-AC20-8FB62E452C31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847;p24">
              <a:extLst>
                <a:ext uri="{FF2B5EF4-FFF2-40B4-BE49-F238E27FC236}">
                  <a16:creationId xmlns:a16="http://schemas.microsoft.com/office/drawing/2014/main" id="{01CEFC3F-EE29-C89E-AF1A-BAF1CD7C23B4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848;p24">
              <a:extLst>
                <a:ext uri="{FF2B5EF4-FFF2-40B4-BE49-F238E27FC236}">
                  <a16:creationId xmlns:a16="http://schemas.microsoft.com/office/drawing/2014/main" id="{19D50EC3-9C70-24C3-37E9-D0ED8E67BCFE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849;p24">
              <a:extLst>
                <a:ext uri="{FF2B5EF4-FFF2-40B4-BE49-F238E27FC236}">
                  <a16:creationId xmlns:a16="http://schemas.microsoft.com/office/drawing/2014/main" id="{FD2F6D33-0B8F-F6C0-13AD-E0969BD03DAB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850;p24">
              <a:extLst>
                <a:ext uri="{FF2B5EF4-FFF2-40B4-BE49-F238E27FC236}">
                  <a16:creationId xmlns:a16="http://schemas.microsoft.com/office/drawing/2014/main" id="{FD781F55-5780-8C23-E061-79E2D322BA7B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851;p24">
              <a:extLst>
                <a:ext uri="{FF2B5EF4-FFF2-40B4-BE49-F238E27FC236}">
                  <a16:creationId xmlns:a16="http://schemas.microsoft.com/office/drawing/2014/main" id="{A8827DA3-955B-40FA-7778-08E0ECD0A097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852;p24">
              <a:extLst>
                <a:ext uri="{FF2B5EF4-FFF2-40B4-BE49-F238E27FC236}">
                  <a16:creationId xmlns:a16="http://schemas.microsoft.com/office/drawing/2014/main" id="{D3785712-F66A-8742-D06B-CE6F6AF90D7B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853;p24">
              <a:extLst>
                <a:ext uri="{FF2B5EF4-FFF2-40B4-BE49-F238E27FC236}">
                  <a16:creationId xmlns:a16="http://schemas.microsoft.com/office/drawing/2014/main" id="{F5397140-5A1A-5005-9A47-2A86B8B79E84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854;p24">
              <a:extLst>
                <a:ext uri="{FF2B5EF4-FFF2-40B4-BE49-F238E27FC236}">
                  <a16:creationId xmlns:a16="http://schemas.microsoft.com/office/drawing/2014/main" id="{BB3C01C0-2847-D94B-268A-1BC5C530E737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855;p24">
              <a:extLst>
                <a:ext uri="{FF2B5EF4-FFF2-40B4-BE49-F238E27FC236}">
                  <a16:creationId xmlns:a16="http://schemas.microsoft.com/office/drawing/2014/main" id="{2F6F0E46-EC68-4E7B-8646-16E44CA3DFE1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856;p24">
              <a:extLst>
                <a:ext uri="{FF2B5EF4-FFF2-40B4-BE49-F238E27FC236}">
                  <a16:creationId xmlns:a16="http://schemas.microsoft.com/office/drawing/2014/main" id="{0D7954E7-3ACC-5C78-BBD7-378F778B09C3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857;p24">
              <a:extLst>
                <a:ext uri="{FF2B5EF4-FFF2-40B4-BE49-F238E27FC236}">
                  <a16:creationId xmlns:a16="http://schemas.microsoft.com/office/drawing/2014/main" id="{DB16CAC9-0948-DF84-7870-059A8F19A702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858;p24">
              <a:extLst>
                <a:ext uri="{FF2B5EF4-FFF2-40B4-BE49-F238E27FC236}">
                  <a16:creationId xmlns:a16="http://schemas.microsoft.com/office/drawing/2014/main" id="{D721AF4D-253B-20CB-FA7E-F056BA724852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859;p24">
              <a:extLst>
                <a:ext uri="{FF2B5EF4-FFF2-40B4-BE49-F238E27FC236}">
                  <a16:creationId xmlns:a16="http://schemas.microsoft.com/office/drawing/2014/main" id="{4CAD170C-744C-7FD4-F7A1-2F9E636E2194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860;p24">
              <a:extLst>
                <a:ext uri="{FF2B5EF4-FFF2-40B4-BE49-F238E27FC236}">
                  <a16:creationId xmlns:a16="http://schemas.microsoft.com/office/drawing/2014/main" id="{1D2B7AFE-4EB3-AA73-9751-CDEA33177033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861;p24">
              <a:extLst>
                <a:ext uri="{FF2B5EF4-FFF2-40B4-BE49-F238E27FC236}">
                  <a16:creationId xmlns:a16="http://schemas.microsoft.com/office/drawing/2014/main" id="{1E513F68-147D-2B89-BED6-9FA54C0FB3BC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862;p24">
              <a:extLst>
                <a:ext uri="{FF2B5EF4-FFF2-40B4-BE49-F238E27FC236}">
                  <a16:creationId xmlns:a16="http://schemas.microsoft.com/office/drawing/2014/main" id="{D197DCE0-8E3B-747A-EF63-66D245532ABC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863;p24">
              <a:extLst>
                <a:ext uri="{FF2B5EF4-FFF2-40B4-BE49-F238E27FC236}">
                  <a16:creationId xmlns:a16="http://schemas.microsoft.com/office/drawing/2014/main" id="{758EE652-A9A1-2538-8F64-717A9D9D9285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864;p24">
              <a:extLst>
                <a:ext uri="{FF2B5EF4-FFF2-40B4-BE49-F238E27FC236}">
                  <a16:creationId xmlns:a16="http://schemas.microsoft.com/office/drawing/2014/main" id="{EF51A027-503B-6228-6360-9AF2A63B0012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865;p24">
              <a:extLst>
                <a:ext uri="{FF2B5EF4-FFF2-40B4-BE49-F238E27FC236}">
                  <a16:creationId xmlns:a16="http://schemas.microsoft.com/office/drawing/2014/main" id="{519C3185-6432-CF7B-9263-14C39C892732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866;p24">
              <a:extLst>
                <a:ext uri="{FF2B5EF4-FFF2-40B4-BE49-F238E27FC236}">
                  <a16:creationId xmlns:a16="http://schemas.microsoft.com/office/drawing/2014/main" id="{6C4C2F52-BCD3-E11E-8FB6-E3DE9C565F8B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867;p24">
              <a:extLst>
                <a:ext uri="{FF2B5EF4-FFF2-40B4-BE49-F238E27FC236}">
                  <a16:creationId xmlns:a16="http://schemas.microsoft.com/office/drawing/2014/main" id="{CBE2749F-8316-5634-70FB-0F26A8CA2F5C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868;p24">
              <a:extLst>
                <a:ext uri="{FF2B5EF4-FFF2-40B4-BE49-F238E27FC236}">
                  <a16:creationId xmlns:a16="http://schemas.microsoft.com/office/drawing/2014/main" id="{279F1788-560E-D417-A9F8-BCB144C277B9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869;p24">
              <a:extLst>
                <a:ext uri="{FF2B5EF4-FFF2-40B4-BE49-F238E27FC236}">
                  <a16:creationId xmlns:a16="http://schemas.microsoft.com/office/drawing/2014/main" id="{9F81FD05-4781-7FD1-9A08-EBE1C0F539B8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870;p24">
              <a:extLst>
                <a:ext uri="{FF2B5EF4-FFF2-40B4-BE49-F238E27FC236}">
                  <a16:creationId xmlns:a16="http://schemas.microsoft.com/office/drawing/2014/main" id="{78E67DAB-35D7-AD5D-6ACF-6D059526C051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871;p24">
              <a:extLst>
                <a:ext uri="{FF2B5EF4-FFF2-40B4-BE49-F238E27FC236}">
                  <a16:creationId xmlns:a16="http://schemas.microsoft.com/office/drawing/2014/main" id="{A61D15DE-315A-FD05-F987-4A66B7CF7FA8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872;p24">
              <a:extLst>
                <a:ext uri="{FF2B5EF4-FFF2-40B4-BE49-F238E27FC236}">
                  <a16:creationId xmlns:a16="http://schemas.microsoft.com/office/drawing/2014/main" id="{53A4A20A-DDC2-8FBA-B223-C2F515069ABE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873;p24">
              <a:extLst>
                <a:ext uri="{FF2B5EF4-FFF2-40B4-BE49-F238E27FC236}">
                  <a16:creationId xmlns:a16="http://schemas.microsoft.com/office/drawing/2014/main" id="{64BA36F0-0B03-5279-00FA-A4C5E002B4A8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874;p24">
              <a:extLst>
                <a:ext uri="{FF2B5EF4-FFF2-40B4-BE49-F238E27FC236}">
                  <a16:creationId xmlns:a16="http://schemas.microsoft.com/office/drawing/2014/main" id="{483E9349-5669-1775-0388-AD7907FEFD42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875;p24">
              <a:extLst>
                <a:ext uri="{FF2B5EF4-FFF2-40B4-BE49-F238E27FC236}">
                  <a16:creationId xmlns:a16="http://schemas.microsoft.com/office/drawing/2014/main" id="{26557015-5128-8A1B-7592-3563CF8BC0B0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876;p24">
              <a:extLst>
                <a:ext uri="{FF2B5EF4-FFF2-40B4-BE49-F238E27FC236}">
                  <a16:creationId xmlns:a16="http://schemas.microsoft.com/office/drawing/2014/main" id="{0EBD2813-EFB8-8EFB-F003-D369AB5528B2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877;p24">
              <a:extLst>
                <a:ext uri="{FF2B5EF4-FFF2-40B4-BE49-F238E27FC236}">
                  <a16:creationId xmlns:a16="http://schemas.microsoft.com/office/drawing/2014/main" id="{317880BB-F4BA-61E8-A308-C1431F33C699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878;p24">
              <a:extLst>
                <a:ext uri="{FF2B5EF4-FFF2-40B4-BE49-F238E27FC236}">
                  <a16:creationId xmlns:a16="http://schemas.microsoft.com/office/drawing/2014/main" id="{5762E04D-F5F7-18C6-66E8-FCF87B69F70A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879;p24">
              <a:extLst>
                <a:ext uri="{FF2B5EF4-FFF2-40B4-BE49-F238E27FC236}">
                  <a16:creationId xmlns:a16="http://schemas.microsoft.com/office/drawing/2014/main" id="{ADC09033-6C5E-E303-5A13-4416CE8FE1CA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880;p24">
              <a:extLst>
                <a:ext uri="{FF2B5EF4-FFF2-40B4-BE49-F238E27FC236}">
                  <a16:creationId xmlns:a16="http://schemas.microsoft.com/office/drawing/2014/main" id="{628D6408-07E0-1B7A-33AD-D5F24C62C617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881;p24">
              <a:extLst>
                <a:ext uri="{FF2B5EF4-FFF2-40B4-BE49-F238E27FC236}">
                  <a16:creationId xmlns:a16="http://schemas.microsoft.com/office/drawing/2014/main" id="{81852871-7E80-F4AA-D5F1-18AFF64AD432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882;p24">
              <a:extLst>
                <a:ext uri="{FF2B5EF4-FFF2-40B4-BE49-F238E27FC236}">
                  <a16:creationId xmlns:a16="http://schemas.microsoft.com/office/drawing/2014/main" id="{B34FF219-C9D1-1CC3-A3A1-D7DA440FDA31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883;p24">
              <a:extLst>
                <a:ext uri="{FF2B5EF4-FFF2-40B4-BE49-F238E27FC236}">
                  <a16:creationId xmlns:a16="http://schemas.microsoft.com/office/drawing/2014/main" id="{D902F633-EC25-28C8-BA16-B0322565CE8F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884;p24">
              <a:extLst>
                <a:ext uri="{FF2B5EF4-FFF2-40B4-BE49-F238E27FC236}">
                  <a16:creationId xmlns:a16="http://schemas.microsoft.com/office/drawing/2014/main" id="{723F16AE-33FE-72A4-2309-131A4AF785F0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885;p24">
              <a:extLst>
                <a:ext uri="{FF2B5EF4-FFF2-40B4-BE49-F238E27FC236}">
                  <a16:creationId xmlns:a16="http://schemas.microsoft.com/office/drawing/2014/main" id="{B5E3E08B-1833-9657-A7AE-DDA07EEA5E14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886;p24">
              <a:extLst>
                <a:ext uri="{FF2B5EF4-FFF2-40B4-BE49-F238E27FC236}">
                  <a16:creationId xmlns:a16="http://schemas.microsoft.com/office/drawing/2014/main" id="{ABD5826D-DECC-EC61-2B2C-C8C5D112A0D7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887;p24">
              <a:extLst>
                <a:ext uri="{FF2B5EF4-FFF2-40B4-BE49-F238E27FC236}">
                  <a16:creationId xmlns:a16="http://schemas.microsoft.com/office/drawing/2014/main" id="{9E7BE8A0-2D30-F256-70A4-2133142E734B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888;p24">
              <a:extLst>
                <a:ext uri="{FF2B5EF4-FFF2-40B4-BE49-F238E27FC236}">
                  <a16:creationId xmlns:a16="http://schemas.microsoft.com/office/drawing/2014/main" id="{3B7E48CA-2B8F-2CBD-E5BA-EA637E31DB85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889;p24">
              <a:extLst>
                <a:ext uri="{FF2B5EF4-FFF2-40B4-BE49-F238E27FC236}">
                  <a16:creationId xmlns:a16="http://schemas.microsoft.com/office/drawing/2014/main" id="{66186A13-4021-A3F3-EB1C-A70886F684AC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890;p24">
              <a:extLst>
                <a:ext uri="{FF2B5EF4-FFF2-40B4-BE49-F238E27FC236}">
                  <a16:creationId xmlns:a16="http://schemas.microsoft.com/office/drawing/2014/main" id="{218E333B-CA79-C98F-E3C1-87CBE8930091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891;p24">
              <a:extLst>
                <a:ext uri="{FF2B5EF4-FFF2-40B4-BE49-F238E27FC236}">
                  <a16:creationId xmlns:a16="http://schemas.microsoft.com/office/drawing/2014/main" id="{04123450-8574-97E7-39D2-24FC87F40751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892;p24">
              <a:extLst>
                <a:ext uri="{FF2B5EF4-FFF2-40B4-BE49-F238E27FC236}">
                  <a16:creationId xmlns:a16="http://schemas.microsoft.com/office/drawing/2014/main" id="{9D252612-1026-80BE-426E-4BA840C98DDE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893;p24">
              <a:extLst>
                <a:ext uri="{FF2B5EF4-FFF2-40B4-BE49-F238E27FC236}">
                  <a16:creationId xmlns:a16="http://schemas.microsoft.com/office/drawing/2014/main" id="{532D989C-423E-0637-8D27-9CF62B5AA634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894;p24">
              <a:extLst>
                <a:ext uri="{FF2B5EF4-FFF2-40B4-BE49-F238E27FC236}">
                  <a16:creationId xmlns:a16="http://schemas.microsoft.com/office/drawing/2014/main" id="{ECFC97E9-506E-5FD8-FCA3-3B443868C5B9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895;p24">
              <a:extLst>
                <a:ext uri="{FF2B5EF4-FFF2-40B4-BE49-F238E27FC236}">
                  <a16:creationId xmlns:a16="http://schemas.microsoft.com/office/drawing/2014/main" id="{0242571A-F470-3937-B8E4-7790C0ACB86B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896;p24">
              <a:extLst>
                <a:ext uri="{FF2B5EF4-FFF2-40B4-BE49-F238E27FC236}">
                  <a16:creationId xmlns:a16="http://schemas.microsoft.com/office/drawing/2014/main" id="{758EDF42-A32A-7144-593A-CD2D5159B572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897;p24">
              <a:extLst>
                <a:ext uri="{FF2B5EF4-FFF2-40B4-BE49-F238E27FC236}">
                  <a16:creationId xmlns:a16="http://schemas.microsoft.com/office/drawing/2014/main" id="{83BF9A91-15B8-375A-EDA2-A43B367582CB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898;p24">
              <a:extLst>
                <a:ext uri="{FF2B5EF4-FFF2-40B4-BE49-F238E27FC236}">
                  <a16:creationId xmlns:a16="http://schemas.microsoft.com/office/drawing/2014/main" id="{A4A98B0C-BCAC-73AB-3F04-8084BA9915F8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899;p24">
              <a:extLst>
                <a:ext uri="{FF2B5EF4-FFF2-40B4-BE49-F238E27FC236}">
                  <a16:creationId xmlns:a16="http://schemas.microsoft.com/office/drawing/2014/main" id="{3A78A28E-C5AC-CC10-0C55-A2CB18ED199B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900;p24">
              <a:extLst>
                <a:ext uri="{FF2B5EF4-FFF2-40B4-BE49-F238E27FC236}">
                  <a16:creationId xmlns:a16="http://schemas.microsoft.com/office/drawing/2014/main" id="{658E7ECB-6608-2BFD-76A6-AC468C3A10AB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901;p24">
              <a:extLst>
                <a:ext uri="{FF2B5EF4-FFF2-40B4-BE49-F238E27FC236}">
                  <a16:creationId xmlns:a16="http://schemas.microsoft.com/office/drawing/2014/main" id="{E88E0F24-D46F-9CBB-131F-9FD38B2F7C2D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902;p24">
              <a:extLst>
                <a:ext uri="{FF2B5EF4-FFF2-40B4-BE49-F238E27FC236}">
                  <a16:creationId xmlns:a16="http://schemas.microsoft.com/office/drawing/2014/main" id="{543424B6-D107-F206-29A3-7AEA7C0FFD2C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903;p24">
              <a:extLst>
                <a:ext uri="{FF2B5EF4-FFF2-40B4-BE49-F238E27FC236}">
                  <a16:creationId xmlns:a16="http://schemas.microsoft.com/office/drawing/2014/main" id="{897B227F-82CE-2036-4C10-9798C9E6DE12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904;p24">
              <a:extLst>
                <a:ext uri="{FF2B5EF4-FFF2-40B4-BE49-F238E27FC236}">
                  <a16:creationId xmlns:a16="http://schemas.microsoft.com/office/drawing/2014/main" id="{67D32C8C-95DD-C449-E652-4E55837450F5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905;p24">
              <a:extLst>
                <a:ext uri="{FF2B5EF4-FFF2-40B4-BE49-F238E27FC236}">
                  <a16:creationId xmlns:a16="http://schemas.microsoft.com/office/drawing/2014/main" id="{8D7C0DD1-4BE4-110C-E6C5-2144146887A7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906;p24">
              <a:extLst>
                <a:ext uri="{FF2B5EF4-FFF2-40B4-BE49-F238E27FC236}">
                  <a16:creationId xmlns:a16="http://schemas.microsoft.com/office/drawing/2014/main" id="{61C99F5B-06A4-22EC-4835-A1FA468B7EA3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907;p24">
              <a:extLst>
                <a:ext uri="{FF2B5EF4-FFF2-40B4-BE49-F238E27FC236}">
                  <a16:creationId xmlns:a16="http://schemas.microsoft.com/office/drawing/2014/main" id="{187B6655-A95F-BE70-7D51-B70F713724AF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908;p24">
              <a:extLst>
                <a:ext uri="{FF2B5EF4-FFF2-40B4-BE49-F238E27FC236}">
                  <a16:creationId xmlns:a16="http://schemas.microsoft.com/office/drawing/2014/main" id="{28F7DA33-0243-387C-7135-022ECCD9902A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909;p24">
              <a:extLst>
                <a:ext uri="{FF2B5EF4-FFF2-40B4-BE49-F238E27FC236}">
                  <a16:creationId xmlns:a16="http://schemas.microsoft.com/office/drawing/2014/main" id="{49265E3C-D36A-BDAC-48E3-AA57D132848C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910;p24">
              <a:extLst>
                <a:ext uri="{FF2B5EF4-FFF2-40B4-BE49-F238E27FC236}">
                  <a16:creationId xmlns:a16="http://schemas.microsoft.com/office/drawing/2014/main" id="{0705CB44-1C7F-57D5-AD7E-BBACCF5937BD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911;p24">
              <a:extLst>
                <a:ext uri="{FF2B5EF4-FFF2-40B4-BE49-F238E27FC236}">
                  <a16:creationId xmlns:a16="http://schemas.microsoft.com/office/drawing/2014/main" id="{C8F94CF9-0EA2-D337-7F8D-F0F88D260795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912;p24">
              <a:extLst>
                <a:ext uri="{FF2B5EF4-FFF2-40B4-BE49-F238E27FC236}">
                  <a16:creationId xmlns:a16="http://schemas.microsoft.com/office/drawing/2014/main" id="{D91DDF44-249B-61D1-49DD-EC3E4DD21D71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913;p24">
              <a:extLst>
                <a:ext uri="{FF2B5EF4-FFF2-40B4-BE49-F238E27FC236}">
                  <a16:creationId xmlns:a16="http://schemas.microsoft.com/office/drawing/2014/main" id="{6B4F840B-08BE-38C0-F9E2-FC5933B245A6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914;p24">
              <a:extLst>
                <a:ext uri="{FF2B5EF4-FFF2-40B4-BE49-F238E27FC236}">
                  <a16:creationId xmlns:a16="http://schemas.microsoft.com/office/drawing/2014/main" id="{0233C36D-457E-D70C-45D7-83579F04D42B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915;p24">
              <a:extLst>
                <a:ext uri="{FF2B5EF4-FFF2-40B4-BE49-F238E27FC236}">
                  <a16:creationId xmlns:a16="http://schemas.microsoft.com/office/drawing/2014/main" id="{90299068-D5C9-8448-F68F-46BDC949843A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916;p24">
              <a:extLst>
                <a:ext uri="{FF2B5EF4-FFF2-40B4-BE49-F238E27FC236}">
                  <a16:creationId xmlns:a16="http://schemas.microsoft.com/office/drawing/2014/main" id="{8C2AEE26-DB32-1880-020E-FD5C47D4F870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917;p24">
              <a:extLst>
                <a:ext uri="{FF2B5EF4-FFF2-40B4-BE49-F238E27FC236}">
                  <a16:creationId xmlns:a16="http://schemas.microsoft.com/office/drawing/2014/main" id="{514DB2A9-FF6A-2788-A504-A61C0CF69030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918;p24">
              <a:extLst>
                <a:ext uri="{FF2B5EF4-FFF2-40B4-BE49-F238E27FC236}">
                  <a16:creationId xmlns:a16="http://schemas.microsoft.com/office/drawing/2014/main" id="{E8E593AA-4539-23DA-5FC5-57C26C2FBAB9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919;p24">
              <a:extLst>
                <a:ext uri="{FF2B5EF4-FFF2-40B4-BE49-F238E27FC236}">
                  <a16:creationId xmlns:a16="http://schemas.microsoft.com/office/drawing/2014/main" id="{72284F8B-3552-39EE-830E-24225695CAAE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920;p24">
              <a:extLst>
                <a:ext uri="{FF2B5EF4-FFF2-40B4-BE49-F238E27FC236}">
                  <a16:creationId xmlns:a16="http://schemas.microsoft.com/office/drawing/2014/main" id="{34CE53DB-6DCA-806A-45B8-08EC084F96D2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921;p24">
              <a:extLst>
                <a:ext uri="{FF2B5EF4-FFF2-40B4-BE49-F238E27FC236}">
                  <a16:creationId xmlns:a16="http://schemas.microsoft.com/office/drawing/2014/main" id="{D9E8FDF5-FB0F-9BF8-6F6C-A0D2555773D6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922;p24">
              <a:extLst>
                <a:ext uri="{FF2B5EF4-FFF2-40B4-BE49-F238E27FC236}">
                  <a16:creationId xmlns:a16="http://schemas.microsoft.com/office/drawing/2014/main" id="{C7C4735F-1880-8215-5F0F-8DCA4DEFD537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923;p24">
              <a:extLst>
                <a:ext uri="{FF2B5EF4-FFF2-40B4-BE49-F238E27FC236}">
                  <a16:creationId xmlns:a16="http://schemas.microsoft.com/office/drawing/2014/main" id="{31336B9B-BF23-7646-F78C-1A52B5763715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924;p24">
              <a:extLst>
                <a:ext uri="{FF2B5EF4-FFF2-40B4-BE49-F238E27FC236}">
                  <a16:creationId xmlns:a16="http://schemas.microsoft.com/office/drawing/2014/main" id="{69D034E3-1A86-6DBD-062D-05A2F7F1FF70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925;p24">
              <a:extLst>
                <a:ext uri="{FF2B5EF4-FFF2-40B4-BE49-F238E27FC236}">
                  <a16:creationId xmlns:a16="http://schemas.microsoft.com/office/drawing/2014/main" id="{E8593FB5-78D5-FA59-A923-51C0334940E2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926;p24">
              <a:extLst>
                <a:ext uri="{FF2B5EF4-FFF2-40B4-BE49-F238E27FC236}">
                  <a16:creationId xmlns:a16="http://schemas.microsoft.com/office/drawing/2014/main" id="{F449B73F-3A15-7BCC-6BD0-5685CCFA1EF5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927;p24">
              <a:extLst>
                <a:ext uri="{FF2B5EF4-FFF2-40B4-BE49-F238E27FC236}">
                  <a16:creationId xmlns:a16="http://schemas.microsoft.com/office/drawing/2014/main" id="{B8F80AF3-156D-B7DE-6E80-5C825FC23987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928;p24">
              <a:extLst>
                <a:ext uri="{FF2B5EF4-FFF2-40B4-BE49-F238E27FC236}">
                  <a16:creationId xmlns:a16="http://schemas.microsoft.com/office/drawing/2014/main" id="{BD65E2B5-0BD6-7C9F-1946-8644D163595D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929;p24">
              <a:extLst>
                <a:ext uri="{FF2B5EF4-FFF2-40B4-BE49-F238E27FC236}">
                  <a16:creationId xmlns:a16="http://schemas.microsoft.com/office/drawing/2014/main" id="{0839CA33-6265-48AA-BAF6-6ECC636216D5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930;p24">
              <a:extLst>
                <a:ext uri="{FF2B5EF4-FFF2-40B4-BE49-F238E27FC236}">
                  <a16:creationId xmlns:a16="http://schemas.microsoft.com/office/drawing/2014/main" id="{0C55EEE7-2DB2-CB0A-A128-66B2B644B9BA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931;p24">
              <a:extLst>
                <a:ext uri="{FF2B5EF4-FFF2-40B4-BE49-F238E27FC236}">
                  <a16:creationId xmlns:a16="http://schemas.microsoft.com/office/drawing/2014/main" id="{71005A7F-356D-D44F-42DB-144057A03DDE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932;p24">
              <a:extLst>
                <a:ext uri="{FF2B5EF4-FFF2-40B4-BE49-F238E27FC236}">
                  <a16:creationId xmlns:a16="http://schemas.microsoft.com/office/drawing/2014/main" id="{57D1D4E8-FB20-F186-3F82-CF83CC8C1EAE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933;p24">
              <a:extLst>
                <a:ext uri="{FF2B5EF4-FFF2-40B4-BE49-F238E27FC236}">
                  <a16:creationId xmlns:a16="http://schemas.microsoft.com/office/drawing/2014/main" id="{A8A459B3-6E63-D4B6-1B20-54B49F425066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934;p24">
              <a:extLst>
                <a:ext uri="{FF2B5EF4-FFF2-40B4-BE49-F238E27FC236}">
                  <a16:creationId xmlns:a16="http://schemas.microsoft.com/office/drawing/2014/main" id="{D332E77E-BFC7-D3F0-16A8-C32605FC6927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935;p24">
              <a:extLst>
                <a:ext uri="{FF2B5EF4-FFF2-40B4-BE49-F238E27FC236}">
                  <a16:creationId xmlns:a16="http://schemas.microsoft.com/office/drawing/2014/main" id="{D5DEF808-642F-FE87-5B6C-4F71FA77E462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936;p24">
              <a:extLst>
                <a:ext uri="{FF2B5EF4-FFF2-40B4-BE49-F238E27FC236}">
                  <a16:creationId xmlns:a16="http://schemas.microsoft.com/office/drawing/2014/main" id="{2F26282D-A49E-3C5C-7889-AD3D2AFF9A50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937;p24">
              <a:extLst>
                <a:ext uri="{FF2B5EF4-FFF2-40B4-BE49-F238E27FC236}">
                  <a16:creationId xmlns:a16="http://schemas.microsoft.com/office/drawing/2014/main" id="{0262D1A5-F1C2-6446-853D-01CC334C06D2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938;p24">
              <a:extLst>
                <a:ext uri="{FF2B5EF4-FFF2-40B4-BE49-F238E27FC236}">
                  <a16:creationId xmlns:a16="http://schemas.microsoft.com/office/drawing/2014/main" id="{C37F9602-DF5C-B36C-0513-8EFFBAC7BD8A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939;p24">
              <a:extLst>
                <a:ext uri="{FF2B5EF4-FFF2-40B4-BE49-F238E27FC236}">
                  <a16:creationId xmlns:a16="http://schemas.microsoft.com/office/drawing/2014/main" id="{A8566159-5649-4FBB-0EC5-C60FF8C0D3CD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940;p24">
              <a:extLst>
                <a:ext uri="{FF2B5EF4-FFF2-40B4-BE49-F238E27FC236}">
                  <a16:creationId xmlns:a16="http://schemas.microsoft.com/office/drawing/2014/main" id="{CA29B44B-43DD-5DE0-BB6F-5BC12182F218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941;p24">
              <a:extLst>
                <a:ext uri="{FF2B5EF4-FFF2-40B4-BE49-F238E27FC236}">
                  <a16:creationId xmlns:a16="http://schemas.microsoft.com/office/drawing/2014/main" id="{974927A2-9907-00F8-BC81-1A72A7F5018E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942;p24">
              <a:extLst>
                <a:ext uri="{FF2B5EF4-FFF2-40B4-BE49-F238E27FC236}">
                  <a16:creationId xmlns:a16="http://schemas.microsoft.com/office/drawing/2014/main" id="{3E33A696-FC5B-F093-6795-628EFBDD2B20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943;p24">
              <a:extLst>
                <a:ext uri="{FF2B5EF4-FFF2-40B4-BE49-F238E27FC236}">
                  <a16:creationId xmlns:a16="http://schemas.microsoft.com/office/drawing/2014/main" id="{3102ACC0-CCFA-8AD8-4165-FAE8EF87866B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944;p24">
              <a:extLst>
                <a:ext uri="{FF2B5EF4-FFF2-40B4-BE49-F238E27FC236}">
                  <a16:creationId xmlns:a16="http://schemas.microsoft.com/office/drawing/2014/main" id="{C43D3364-75DA-0CB5-BDC9-67CAC2B5ED34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945;p24">
              <a:extLst>
                <a:ext uri="{FF2B5EF4-FFF2-40B4-BE49-F238E27FC236}">
                  <a16:creationId xmlns:a16="http://schemas.microsoft.com/office/drawing/2014/main" id="{7331813B-3ED7-F18F-5793-39B7E235186E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946;p24">
              <a:extLst>
                <a:ext uri="{FF2B5EF4-FFF2-40B4-BE49-F238E27FC236}">
                  <a16:creationId xmlns:a16="http://schemas.microsoft.com/office/drawing/2014/main" id="{ABB376DB-D663-6CD8-E549-8188CDB1CD14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947;p24">
              <a:extLst>
                <a:ext uri="{FF2B5EF4-FFF2-40B4-BE49-F238E27FC236}">
                  <a16:creationId xmlns:a16="http://schemas.microsoft.com/office/drawing/2014/main" id="{DEEB4EFD-2EF0-F0F2-CFC2-5126F86A6E6B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948;p24">
              <a:extLst>
                <a:ext uri="{FF2B5EF4-FFF2-40B4-BE49-F238E27FC236}">
                  <a16:creationId xmlns:a16="http://schemas.microsoft.com/office/drawing/2014/main" id="{98B20CA4-D2F6-C062-FE64-E5DFAA8E87D7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949;p24">
              <a:extLst>
                <a:ext uri="{FF2B5EF4-FFF2-40B4-BE49-F238E27FC236}">
                  <a16:creationId xmlns:a16="http://schemas.microsoft.com/office/drawing/2014/main" id="{8A4DDBCC-A189-018D-12A6-CD78525F6B9D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950;p24">
              <a:extLst>
                <a:ext uri="{FF2B5EF4-FFF2-40B4-BE49-F238E27FC236}">
                  <a16:creationId xmlns:a16="http://schemas.microsoft.com/office/drawing/2014/main" id="{481CF943-0C83-D34A-F3EC-60D38C90A210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951;p24">
              <a:extLst>
                <a:ext uri="{FF2B5EF4-FFF2-40B4-BE49-F238E27FC236}">
                  <a16:creationId xmlns:a16="http://schemas.microsoft.com/office/drawing/2014/main" id="{08F46BFE-5CD0-58F0-465A-8F8C12AA5E36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952;p24">
              <a:extLst>
                <a:ext uri="{FF2B5EF4-FFF2-40B4-BE49-F238E27FC236}">
                  <a16:creationId xmlns:a16="http://schemas.microsoft.com/office/drawing/2014/main" id="{A918BD43-D75C-4523-74EB-C16197DA02AE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953;p24">
              <a:extLst>
                <a:ext uri="{FF2B5EF4-FFF2-40B4-BE49-F238E27FC236}">
                  <a16:creationId xmlns:a16="http://schemas.microsoft.com/office/drawing/2014/main" id="{9F4CEEDB-97AB-B22F-B832-D01B14893951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954;p24">
              <a:extLst>
                <a:ext uri="{FF2B5EF4-FFF2-40B4-BE49-F238E27FC236}">
                  <a16:creationId xmlns:a16="http://schemas.microsoft.com/office/drawing/2014/main" id="{23666BC9-A109-58A8-FADE-6D763D22075C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955;p24">
              <a:extLst>
                <a:ext uri="{FF2B5EF4-FFF2-40B4-BE49-F238E27FC236}">
                  <a16:creationId xmlns:a16="http://schemas.microsoft.com/office/drawing/2014/main" id="{AC65FBF9-3D67-D0C8-3D4B-B784FDC50F5E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956;p24">
              <a:extLst>
                <a:ext uri="{FF2B5EF4-FFF2-40B4-BE49-F238E27FC236}">
                  <a16:creationId xmlns:a16="http://schemas.microsoft.com/office/drawing/2014/main" id="{3F9BF0C4-9405-FA94-8743-8F1E2ACB46C5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957;p24">
              <a:extLst>
                <a:ext uri="{FF2B5EF4-FFF2-40B4-BE49-F238E27FC236}">
                  <a16:creationId xmlns:a16="http://schemas.microsoft.com/office/drawing/2014/main" id="{11B08AF6-5290-7582-8C7D-C822D8C56F31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958;p24">
              <a:extLst>
                <a:ext uri="{FF2B5EF4-FFF2-40B4-BE49-F238E27FC236}">
                  <a16:creationId xmlns:a16="http://schemas.microsoft.com/office/drawing/2014/main" id="{C0CE313C-9C20-E75C-55B4-3E7C16182E44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959;p24">
              <a:extLst>
                <a:ext uri="{FF2B5EF4-FFF2-40B4-BE49-F238E27FC236}">
                  <a16:creationId xmlns:a16="http://schemas.microsoft.com/office/drawing/2014/main" id="{311CEF04-C4FE-8A8B-A8D2-024FB29EFD39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960;p24">
              <a:extLst>
                <a:ext uri="{FF2B5EF4-FFF2-40B4-BE49-F238E27FC236}">
                  <a16:creationId xmlns:a16="http://schemas.microsoft.com/office/drawing/2014/main" id="{6CBE386D-5DD5-542B-3FB9-1AF25B29E22C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961;p24">
              <a:extLst>
                <a:ext uri="{FF2B5EF4-FFF2-40B4-BE49-F238E27FC236}">
                  <a16:creationId xmlns:a16="http://schemas.microsoft.com/office/drawing/2014/main" id="{7F64860B-D436-0606-BAD8-1875E18ACD34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962;p24">
              <a:extLst>
                <a:ext uri="{FF2B5EF4-FFF2-40B4-BE49-F238E27FC236}">
                  <a16:creationId xmlns:a16="http://schemas.microsoft.com/office/drawing/2014/main" id="{F49746DE-3ACD-3946-F5BC-FCA511081541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963;p24">
              <a:extLst>
                <a:ext uri="{FF2B5EF4-FFF2-40B4-BE49-F238E27FC236}">
                  <a16:creationId xmlns:a16="http://schemas.microsoft.com/office/drawing/2014/main" id="{7052E935-D1D9-AEB6-CC65-D925984189A2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964;p24">
              <a:extLst>
                <a:ext uri="{FF2B5EF4-FFF2-40B4-BE49-F238E27FC236}">
                  <a16:creationId xmlns:a16="http://schemas.microsoft.com/office/drawing/2014/main" id="{7597C0BF-3972-EE8C-4B6D-8D774BB44530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965;p24">
              <a:extLst>
                <a:ext uri="{FF2B5EF4-FFF2-40B4-BE49-F238E27FC236}">
                  <a16:creationId xmlns:a16="http://schemas.microsoft.com/office/drawing/2014/main" id="{FB8FF503-5B6F-03BA-A559-BCE083577B3D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966;p24">
              <a:extLst>
                <a:ext uri="{FF2B5EF4-FFF2-40B4-BE49-F238E27FC236}">
                  <a16:creationId xmlns:a16="http://schemas.microsoft.com/office/drawing/2014/main" id="{710D9261-8179-FA77-D57F-5D1B54C68A55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967;p24">
              <a:extLst>
                <a:ext uri="{FF2B5EF4-FFF2-40B4-BE49-F238E27FC236}">
                  <a16:creationId xmlns:a16="http://schemas.microsoft.com/office/drawing/2014/main" id="{F65CBEE7-6686-C7B2-4D70-87B02D7841DA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968;p24">
              <a:extLst>
                <a:ext uri="{FF2B5EF4-FFF2-40B4-BE49-F238E27FC236}">
                  <a16:creationId xmlns:a16="http://schemas.microsoft.com/office/drawing/2014/main" id="{C9457D3C-6604-93FF-4B10-BDD7CAEDC2A1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969;p24">
              <a:extLst>
                <a:ext uri="{FF2B5EF4-FFF2-40B4-BE49-F238E27FC236}">
                  <a16:creationId xmlns:a16="http://schemas.microsoft.com/office/drawing/2014/main" id="{3C8D3A6C-8918-B1DE-9EC9-A2F216BC41CF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970;p24">
              <a:extLst>
                <a:ext uri="{FF2B5EF4-FFF2-40B4-BE49-F238E27FC236}">
                  <a16:creationId xmlns:a16="http://schemas.microsoft.com/office/drawing/2014/main" id="{6328601E-BD93-A2DB-77F5-BFC202631655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971;p24">
              <a:extLst>
                <a:ext uri="{FF2B5EF4-FFF2-40B4-BE49-F238E27FC236}">
                  <a16:creationId xmlns:a16="http://schemas.microsoft.com/office/drawing/2014/main" id="{22175C6E-E0B6-874A-ADD3-F2946D83B4AA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972;p24">
              <a:extLst>
                <a:ext uri="{FF2B5EF4-FFF2-40B4-BE49-F238E27FC236}">
                  <a16:creationId xmlns:a16="http://schemas.microsoft.com/office/drawing/2014/main" id="{CEA01EF4-42AB-29D7-2C23-6041CFCD4630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973;p24">
              <a:extLst>
                <a:ext uri="{FF2B5EF4-FFF2-40B4-BE49-F238E27FC236}">
                  <a16:creationId xmlns:a16="http://schemas.microsoft.com/office/drawing/2014/main" id="{8DFDFFD7-D5DB-3E73-FC70-D8BFA9CC60E3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974;p24">
              <a:extLst>
                <a:ext uri="{FF2B5EF4-FFF2-40B4-BE49-F238E27FC236}">
                  <a16:creationId xmlns:a16="http://schemas.microsoft.com/office/drawing/2014/main" id="{9412588B-2595-B879-93DC-201607FA15BF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975;p24">
              <a:extLst>
                <a:ext uri="{FF2B5EF4-FFF2-40B4-BE49-F238E27FC236}">
                  <a16:creationId xmlns:a16="http://schemas.microsoft.com/office/drawing/2014/main" id="{35715145-2F3F-8CEB-3409-449E3E388BE4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976;p24">
              <a:extLst>
                <a:ext uri="{FF2B5EF4-FFF2-40B4-BE49-F238E27FC236}">
                  <a16:creationId xmlns:a16="http://schemas.microsoft.com/office/drawing/2014/main" id="{217F00FA-98D5-3EC7-827B-9F92DD9EB9C2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977;p24">
              <a:extLst>
                <a:ext uri="{FF2B5EF4-FFF2-40B4-BE49-F238E27FC236}">
                  <a16:creationId xmlns:a16="http://schemas.microsoft.com/office/drawing/2014/main" id="{E769EE2D-7C07-4305-92FF-CF460C8B5CDD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978;p24">
              <a:extLst>
                <a:ext uri="{FF2B5EF4-FFF2-40B4-BE49-F238E27FC236}">
                  <a16:creationId xmlns:a16="http://schemas.microsoft.com/office/drawing/2014/main" id="{3A90D103-28A7-56B1-C2D1-FEA949F87164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979;p24">
              <a:extLst>
                <a:ext uri="{FF2B5EF4-FFF2-40B4-BE49-F238E27FC236}">
                  <a16:creationId xmlns:a16="http://schemas.microsoft.com/office/drawing/2014/main" id="{55FDCB0B-B7E8-CBF5-591D-8CB51679131E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980;p24">
              <a:extLst>
                <a:ext uri="{FF2B5EF4-FFF2-40B4-BE49-F238E27FC236}">
                  <a16:creationId xmlns:a16="http://schemas.microsoft.com/office/drawing/2014/main" id="{533BDDE2-1B45-68EC-FAAD-6DE8D4DB8D77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981;p24">
              <a:extLst>
                <a:ext uri="{FF2B5EF4-FFF2-40B4-BE49-F238E27FC236}">
                  <a16:creationId xmlns:a16="http://schemas.microsoft.com/office/drawing/2014/main" id="{6FCBD621-FC13-B270-9E65-5AA2E7D9013A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982;p24">
              <a:extLst>
                <a:ext uri="{FF2B5EF4-FFF2-40B4-BE49-F238E27FC236}">
                  <a16:creationId xmlns:a16="http://schemas.microsoft.com/office/drawing/2014/main" id="{237FF01F-7942-7672-587A-7D6B527C24EF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983;p24">
              <a:extLst>
                <a:ext uri="{FF2B5EF4-FFF2-40B4-BE49-F238E27FC236}">
                  <a16:creationId xmlns:a16="http://schemas.microsoft.com/office/drawing/2014/main" id="{F7322AB4-C9F4-B774-4E28-34DB2390897B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984;p24">
              <a:extLst>
                <a:ext uri="{FF2B5EF4-FFF2-40B4-BE49-F238E27FC236}">
                  <a16:creationId xmlns:a16="http://schemas.microsoft.com/office/drawing/2014/main" id="{BDCA2980-0BDB-6E01-A5EC-08CB295F6E45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985;p24">
              <a:extLst>
                <a:ext uri="{FF2B5EF4-FFF2-40B4-BE49-F238E27FC236}">
                  <a16:creationId xmlns:a16="http://schemas.microsoft.com/office/drawing/2014/main" id="{C5035CAC-76DB-78F8-D199-E9572F545D72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986;p24">
              <a:extLst>
                <a:ext uri="{FF2B5EF4-FFF2-40B4-BE49-F238E27FC236}">
                  <a16:creationId xmlns:a16="http://schemas.microsoft.com/office/drawing/2014/main" id="{21939E46-D979-10A4-538A-2C8CC9900BCB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987;p24">
              <a:extLst>
                <a:ext uri="{FF2B5EF4-FFF2-40B4-BE49-F238E27FC236}">
                  <a16:creationId xmlns:a16="http://schemas.microsoft.com/office/drawing/2014/main" id="{249B8A61-AE46-695E-E82C-66099FB9D55A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988;p24">
              <a:extLst>
                <a:ext uri="{FF2B5EF4-FFF2-40B4-BE49-F238E27FC236}">
                  <a16:creationId xmlns:a16="http://schemas.microsoft.com/office/drawing/2014/main" id="{AB6BBDE0-E97D-0CB7-D01F-2BE6985BB3C4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989;p24">
              <a:extLst>
                <a:ext uri="{FF2B5EF4-FFF2-40B4-BE49-F238E27FC236}">
                  <a16:creationId xmlns:a16="http://schemas.microsoft.com/office/drawing/2014/main" id="{7BB82BA5-BBF4-13EF-8447-B41D28DEE793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990;p24">
              <a:extLst>
                <a:ext uri="{FF2B5EF4-FFF2-40B4-BE49-F238E27FC236}">
                  <a16:creationId xmlns:a16="http://schemas.microsoft.com/office/drawing/2014/main" id="{39B36A2E-7AAA-FB70-C82C-74033B18D758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991;p24">
              <a:extLst>
                <a:ext uri="{FF2B5EF4-FFF2-40B4-BE49-F238E27FC236}">
                  <a16:creationId xmlns:a16="http://schemas.microsoft.com/office/drawing/2014/main" id="{1F2C0AC6-67A3-39CC-EF27-8339FDE2ACD6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992;p24">
              <a:extLst>
                <a:ext uri="{FF2B5EF4-FFF2-40B4-BE49-F238E27FC236}">
                  <a16:creationId xmlns:a16="http://schemas.microsoft.com/office/drawing/2014/main" id="{36623127-5D06-FE8F-F49F-B503EED44221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993;p24">
              <a:extLst>
                <a:ext uri="{FF2B5EF4-FFF2-40B4-BE49-F238E27FC236}">
                  <a16:creationId xmlns:a16="http://schemas.microsoft.com/office/drawing/2014/main" id="{8997B6CA-46AA-4286-7DD4-594AA744FF39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994;p24">
              <a:extLst>
                <a:ext uri="{FF2B5EF4-FFF2-40B4-BE49-F238E27FC236}">
                  <a16:creationId xmlns:a16="http://schemas.microsoft.com/office/drawing/2014/main" id="{737D4E94-6DE8-396A-8B3E-E864B2A6AA58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995;p24">
              <a:extLst>
                <a:ext uri="{FF2B5EF4-FFF2-40B4-BE49-F238E27FC236}">
                  <a16:creationId xmlns:a16="http://schemas.microsoft.com/office/drawing/2014/main" id="{772A18BB-C386-A47A-7DC7-398C706CBEE9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996;p24">
              <a:extLst>
                <a:ext uri="{FF2B5EF4-FFF2-40B4-BE49-F238E27FC236}">
                  <a16:creationId xmlns:a16="http://schemas.microsoft.com/office/drawing/2014/main" id="{45176534-1685-1FA8-3918-97F85FD62F37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997;p24">
              <a:extLst>
                <a:ext uri="{FF2B5EF4-FFF2-40B4-BE49-F238E27FC236}">
                  <a16:creationId xmlns:a16="http://schemas.microsoft.com/office/drawing/2014/main" id="{826E92AA-1A26-8CBE-72F5-940EB6B6E477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998;p24">
              <a:extLst>
                <a:ext uri="{FF2B5EF4-FFF2-40B4-BE49-F238E27FC236}">
                  <a16:creationId xmlns:a16="http://schemas.microsoft.com/office/drawing/2014/main" id="{59B5F26B-2F54-962C-3B68-B37BDE445270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999;p24">
              <a:extLst>
                <a:ext uri="{FF2B5EF4-FFF2-40B4-BE49-F238E27FC236}">
                  <a16:creationId xmlns:a16="http://schemas.microsoft.com/office/drawing/2014/main" id="{24514EC6-FC41-2E05-877F-2E3317025702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000;p24">
              <a:extLst>
                <a:ext uri="{FF2B5EF4-FFF2-40B4-BE49-F238E27FC236}">
                  <a16:creationId xmlns:a16="http://schemas.microsoft.com/office/drawing/2014/main" id="{BDDD76CE-9F4D-7FB0-72BA-0134C6F32976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001;p24">
              <a:extLst>
                <a:ext uri="{FF2B5EF4-FFF2-40B4-BE49-F238E27FC236}">
                  <a16:creationId xmlns:a16="http://schemas.microsoft.com/office/drawing/2014/main" id="{702AF7EA-AE3C-151F-5CD8-E68B61050C98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002;p24">
              <a:extLst>
                <a:ext uri="{FF2B5EF4-FFF2-40B4-BE49-F238E27FC236}">
                  <a16:creationId xmlns:a16="http://schemas.microsoft.com/office/drawing/2014/main" id="{548E4E61-79A4-D725-9877-BD00D853D07D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003;p24">
              <a:extLst>
                <a:ext uri="{FF2B5EF4-FFF2-40B4-BE49-F238E27FC236}">
                  <a16:creationId xmlns:a16="http://schemas.microsoft.com/office/drawing/2014/main" id="{E85435B4-15CD-E077-E551-A3F668348BFE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004;p24">
              <a:extLst>
                <a:ext uri="{FF2B5EF4-FFF2-40B4-BE49-F238E27FC236}">
                  <a16:creationId xmlns:a16="http://schemas.microsoft.com/office/drawing/2014/main" id="{AB068430-128B-0AB5-8014-3C7601C8A90E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005;p24">
              <a:extLst>
                <a:ext uri="{FF2B5EF4-FFF2-40B4-BE49-F238E27FC236}">
                  <a16:creationId xmlns:a16="http://schemas.microsoft.com/office/drawing/2014/main" id="{7DE37B3F-5492-65DA-46D2-A5D964BB1612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006;p24">
              <a:extLst>
                <a:ext uri="{FF2B5EF4-FFF2-40B4-BE49-F238E27FC236}">
                  <a16:creationId xmlns:a16="http://schemas.microsoft.com/office/drawing/2014/main" id="{3326C779-2063-35C5-647B-F1B008BEAA89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007;p24">
              <a:extLst>
                <a:ext uri="{FF2B5EF4-FFF2-40B4-BE49-F238E27FC236}">
                  <a16:creationId xmlns:a16="http://schemas.microsoft.com/office/drawing/2014/main" id="{A3FD4D06-DA2E-4548-43C2-1375BA0EE758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008;p24">
              <a:extLst>
                <a:ext uri="{FF2B5EF4-FFF2-40B4-BE49-F238E27FC236}">
                  <a16:creationId xmlns:a16="http://schemas.microsoft.com/office/drawing/2014/main" id="{4B929F41-7783-5ED9-49D4-025B92C30E8C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009;p24">
              <a:extLst>
                <a:ext uri="{FF2B5EF4-FFF2-40B4-BE49-F238E27FC236}">
                  <a16:creationId xmlns:a16="http://schemas.microsoft.com/office/drawing/2014/main" id="{DCE1B4D9-86B3-BC7E-F586-0A997EB8AF1C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010;p24">
              <a:extLst>
                <a:ext uri="{FF2B5EF4-FFF2-40B4-BE49-F238E27FC236}">
                  <a16:creationId xmlns:a16="http://schemas.microsoft.com/office/drawing/2014/main" id="{BCA1653D-1A95-7F92-9E0A-C3D4C9669768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011;p24">
              <a:extLst>
                <a:ext uri="{FF2B5EF4-FFF2-40B4-BE49-F238E27FC236}">
                  <a16:creationId xmlns:a16="http://schemas.microsoft.com/office/drawing/2014/main" id="{0AACDD3B-405F-0D60-A33F-F3C8F77DB6EE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012;p24">
              <a:extLst>
                <a:ext uri="{FF2B5EF4-FFF2-40B4-BE49-F238E27FC236}">
                  <a16:creationId xmlns:a16="http://schemas.microsoft.com/office/drawing/2014/main" id="{DDC12C0C-AF81-1E4B-0DD3-065F7B5698E8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013;p24">
              <a:extLst>
                <a:ext uri="{FF2B5EF4-FFF2-40B4-BE49-F238E27FC236}">
                  <a16:creationId xmlns:a16="http://schemas.microsoft.com/office/drawing/2014/main" id="{47F2F8DA-610E-EC10-680D-688C27496D46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014;p24">
              <a:extLst>
                <a:ext uri="{FF2B5EF4-FFF2-40B4-BE49-F238E27FC236}">
                  <a16:creationId xmlns:a16="http://schemas.microsoft.com/office/drawing/2014/main" id="{7DE748BC-900D-E11B-FE5B-75D9639F1116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015;p24">
              <a:extLst>
                <a:ext uri="{FF2B5EF4-FFF2-40B4-BE49-F238E27FC236}">
                  <a16:creationId xmlns:a16="http://schemas.microsoft.com/office/drawing/2014/main" id="{8FF85765-9B62-019E-56F2-0A4D8A684615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016;p24">
              <a:extLst>
                <a:ext uri="{FF2B5EF4-FFF2-40B4-BE49-F238E27FC236}">
                  <a16:creationId xmlns:a16="http://schemas.microsoft.com/office/drawing/2014/main" id="{28E45AAC-2EF3-5C28-B263-1AE130ABCB98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017;p24">
              <a:extLst>
                <a:ext uri="{FF2B5EF4-FFF2-40B4-BE49-F238E27FC236}">
                  <a16:creationId xmlns:a16="http://schemas.microsoft.com/office/drawing/2014/main" id="{F1D2B600-529B-EC2C-869C-01DB56168FCE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018;p24">
              <a:extLst>
                <a:ext uri="{FF2B5EF4-FFF2-40B4-BE49-F238E27FC236}">
                  <a16:creationId xmlns:a16="http://schemas.microsoft.com/office/drawing/2014/main" id="{177217B7-C592-5843-D0CF-6C568C546AA8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019;p24">
              <a:extLst>
                <a:ext uri="{FF2B5EF4-FFF2-40B4-BE49-F238E27FC236}">
                  <a16:creationId xmlns:a16="http://schemas.microsoft.com/office/drawing/2014/main" id="{49CE7C29-F706-AE21-563A-CBC2020A54AE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4" name="Google Shape;1020;p24">
              <a:extLst>
                <a:ext uri="{FF2B5EF4-FFF2-40B4-BE49-F238E27FC236}">
                  <a16:creationId xmlns:a16="http://schemas.microsoft.com/office/drawing/2014/main" id="{8FF56AE8-64DB-6B54-9E7B-7A0A01E3FC2D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845" name="Google Shape;1021;p24">
                <a:extLst>
                  <a:ext uri="{FF2B5EF4-FFF2-40B4-BE49-F238E27FC236}">
                    <a16:creationId xmlns:a16="http://schemas.microsoft.com/office/drawing/2014/main" id="{30F92BB6-ED45-28BF-D542-90E325674A1C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6" name="Google Shape;1022;p24">
                <a:extLst>
                  <a:ext uri="{FF2B5EF4-FFF2-40B4-BE49-F238E27FC236}">
                    <a16:creationId xmlns:a16="http://schemas.microsoft.com/office/drawing/2014/main" id="{27F11630-88E7-7F12-E185-E6AAF41BA373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1023;p24">
                <a:extLst>
                  <a:ext uri="{FF2B5EF4-FFF2-40B4-BE49-F238E27FC236}">
                    <a16:creationId xmlns:a16="http://schemas.microsoft.com/office/drawing/2014/main" id="{0F2180AA-6B80-743D-D344-63351AD39DFF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024;p24">
                <a:extLst>
                  <a:ext uri="{FF2B5EF4-FFF2-40B4-BE49-F238E27FC236}">
                    <a16:creationId xmlns:a16="http://schemas.microsoft.com/office/drawing/2014/main" id="{A88F40C0-F87A-630C-0AEF-605AAB68EA26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025;p24">
                <a:extLst>
                  <a:ext uri="{FF2B5EF4-FFF2-40B4-BE49-F238E27FC236}">
                    <a16:creationId xmlns:a16="http://schemas.microsoft.com/office/drawing/2014/main" id="{5D972DE7-3721-C70B-2ED9-D81E83314966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6533149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1C28AE8C-0129-785F-701B-0F24B7290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ECDAD99-5737-5EF3-F0EE-AF660E0FF357}"/>
              </a:ext>
            </a:extLst>
          </p:cNvPr>
          <p:cNvSpPr txBox="1"/>
          <p:nvPr/>
        </p:nvSpPr>
        <p:spPr>
          <a:xfrm>
            <a:off x="673367" y="435617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 Full Stack Web Development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520433-5A90-CF6F-3C90-8C968D21E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67" y="681839"/>
            <a:ext cx="7920443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React.js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Built interactive UIs with components, props, state, and hooks.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Practiced React Router, forms, validation, and API-driven CRUD screens.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Concepts Learned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and Props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and Hooks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 Handling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Routing and Navigation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Integration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Responsive Web Design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Edutainer coursework UIs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Dashboard-style layouts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Page Applications (SPA)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Slick-Compress marketing &amp; workbench pages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</a:p>
        </p:txBody>
      </p:sp>
      <p:grpSp>
        <p:nvGrpSpPr>
          <p:cNvPr id="3" name="Google Shape;712;p24">
            <a:extLst>
              <a:ext uri="{FF2B5EF4-FFF2-40B4-BE49-F238E27FC236}">
                <a16:creationId xmlns:a16="http://schemas.microsoft.com/office/drawing/2014/main" id="{50143977-84A8-36C0-5F73-550F2C988D0F}"/>
              </a:ext>
            </a:extLst>
          </p:cNvPr>
          <p:cNvGrpSpPr/>
          <p:nvPr/>
        </p:nvGrpSpPr>
        <p:grpSpPr>
          <a:xfrm>
            <a:off x="5113237" y="2184293"/>
            <a:ext cx="2256208" cy="1318262"/>
            <a:chOff x="5148240" y="1213448"/>
            <a:chExt cx="3374953" cy="2676564"/>
          </a:xfrm>
        </p:grpSpPr>
        <p:grpSp>
          <p:nvGrpSpPr>
            <p:cNvPr id="4" name="Google Shape;713;p24">
              <a:extLst>
                <a:ext uri="{FF2B5EF4-FFF2-40B4-BE49-F238E27FC236}">
                  <a16:creationId xmlns:a16="http://schemas.microsoft.com/office/drawing/2014/main" id="{EBA71F7B-2D65-EFE8-2166-90F9840191FE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1846" name="Google Shape;714;p24">
                <a:extLst>
                  <a:ext uri="{FF2B5EF4-FFF2-40B4-BE49-F238E27FC236}">
                    <a16:creationId xmlns:a16="http://schemas.microsoft.com/office/drawing/2014/main" id="{B6B8C17C-9E91-B2CF-3223-8A33A85CCE12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715;p24">
                <a:extLst>
                  <a:ext uri="{FF2B5EF4-FFF2-40B4-BE49-F238E27FC236}">
                    <a16:creationId xmlns:a16="http://schemas.microsoft.com/office/drawing/2014/main" id="{AF1704E2-21F1-E72E-7D69-A2BA7EFA2347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716;p24">
                <a:extLst>
                  <a:ext uri="{FF2B5EF4-FFF2-40B4-BE49-F238E27FC236}">
                    <a16:creationId xmlns:a16="http://schemas.microsoft.com/office/drawing/2014/main" id="{04AF56F7-D9D2-28B9-45DF-67992AB46FFE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717;p24">
                <a:extLst>
                  <a:ext uri="{FF2B5EF4-FFF2-40B4-BE49-F238E27FC236}">
                    <a16:creationId xmlns:a16="http://schemas.microsoft.com/office/drawing/2014/main" id="{137CF99E-ABE6-09FE-BBD0-86769068037E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718;p24">
                <a:extLst>
                  <a:ext uri="{FF2B5EF4-FFF2-40B4-BE49-F238E27FC236}">
                    <a16:creationId xmlns:a16="http://schemas.microsoft.com/office/drawing/2014/main" id="{ACB8D757-2C1D-CB34-3CA6-1FFDF592E05E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719;p24">
                <a:extLst>
                  <a:ext uri="{FF2B5EF4-FFF2-40B4-BE49-F238E27FC236}">
                    <a16:creationId xmlns:a16="http://schemas.microsoft.com/office/drawing/2014/main" id="{78BC38EF-36B5-56C7-91D7-0AA84EA5C968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720;p24">
                <a:extLst>
                  <a:ext uri="{FF2B5EF4-FFF2-40B4-BE49-F238E27FC236}">
                    <a16:creationId xmlns:a16="http://schemas.microsoft.com/office/drawing/2014/main" id="{9002F3A0-5354-B07A-F8D8-453268817DE7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721;p24">
                <a:extLst>
                  <a:ext uri="{FF2B5EF4-FFF2-40B4-BE49-F238E27FC236}">
                    <a16:creationId xmlns:a16="http://schemas.microsoft.com/office/drawing/2014/main" id="{8E11AA08-B50F-E5B9-CFAE-08C5F7E7B7EC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Google Shape;722;p24">
              <a:extLst>
                <a:ext uri="{FF2B5EF4-FFF2-40B4-BE49-F238E27FC236}">
                  <a16:creationId xmlns:a16="http://schemas.microsoft.com/office/drawing/2014/main" id="{F106D26D-39AB-469C-6D3B-43DF3C83E024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23;p24">
              <a:extLst>
                <a:ext uri="{FF2B5EF4-FFF2-40B4-BE49-F238E27FC236}">
                  <a16:creationId xmlns:a16="http://schemas.microsoft.com/office/drawing/2014/main" id="{2E74F552-781C-9464-C410-6EB5217159AC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24;p24">
              <a:extLst>
                <a:ext uri="{FF2B5EF4-FFF2-40B4-BE49-F238E27FC236}">
                  <a16:creationId xmlns:a16="http://schemas.microsoft.com/office/drawing/2014/main" id="{555B74D2-A854-259C-6DBF-4236A378F02F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25;p24">
              <a:extLst>
                <a:ext uri="{FF2B5EF4-FFF2-40B4-BE49-F238E27FC236}">
                  <a16:creationId xmlns:a16="http://schemas.microsoft.com/office/drawing/2014/main" id="{64A408CA-0640-1391-8CD9-9D002971D34B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26;p24">
              <a:extLst>
                <a:ext uri="{FF2B5EF4-FFF2-40B4-BE49-F238E27FC236}">
                  <a16:creationId xmlns:a16="http://schemas.microsoft.com/office/drawing/2014/main" id="{B47140E5-53A1-E4F2-FEE8-DEA3EB423CE2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27;p24">
              <a:extLst>
                <a:ext uri="{FF2B5EF4-FFF2-40B4-BE49-F238E27FC236}">
                  <a16:creationId xmlns:a16="http://schemas.microsoft.com/office/drawing/2014/main" id="{785B630F-9A01-DF73-B419-525F91CE7D4A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28;p24">
              <a:extLst>
                <a:ext uri="{FF2B5EF4-FFF2-40B4-BE49-F238E27FC236}">
                  <a16:creationId xmlns:a16="http://schemas.microsoft.com/office/drawing/2014/main" id="{D1CC933E-9570-0721-BE6E-B015CF3B5C98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29;p24">
              <a:extLst>
                <a:ext uri="{FF2B5EF4-FFF2-40B4-BE49-F238E27FC236}">
                  <a16:creationId xmlns:a16="http://schemas.microsoft.com/office/drawing/2014/main" id="{C606C3FD-0349-B48B-2ED5-4E8813231BA5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30;p24">
              <a:extLst>
                <a:ext uri="{FF2B5EF4-FFF2-40B4-BE49-F238E27FC236}">
                  <a16:creationId xmlns:a16="http://schemas.microsoft.com/office/drawing/2014/main" id="{9F2B8D89-876F-46A5-CA4D-E4F4E3C86070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31;p24">
              <a:extLst>
                <a:ext uri="{FF2B5EF4-FFF2-40B4-BE49-F238E27FC236}">
                  <a16:creationId xmlns:a16="http://schemas.microsoft.com/office/drawing/2014/main" id="{E3D3B35A-F30C-879B-3C30-EEDB4D0C4D36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32;p24">
              <a:extLst>
                <a:ext uri="{FF2B5EF4-FFF2-40B4-BE49-F238E27FC236}">
                  <a16:creationId xmlns:a16="http://schemas.microsoft.com/office/drawing/2014/main" id="{C49F8483-7B55-2D78-DBE5-7DC7D624BB03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3;p24">
              <a:extLst>
                <a:ext uri="{FF2B5EF4-FFF2-40B4-BE49-F238E27FC236}">
                  <a16:creationId xmlns:a16="http://schemas.microsoft.com/office/drawing/2014/main" id="{9A8DA59B-DD0B-EB98-812E-0183F36A915A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34;p24">
              <a:extLst>
                <a:ext uri="{FF2B5EF4-FFF2-40B4-BE49-F238E27FC236}">
                  <a16:creationId xmlns:a16="http://schemas.microsoft.com/office/drawing/2014/main" id="{D01ED7D3-5F86-5665-3945-01E70E5A4F03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35;p24">
              <a:extLst>
                <a:ext uri="{FF2B5EF4-FFF2-40B4-BE49-F238E27FC236}">
                  <a16:creationId xmlns:a16="http://schemas.microsoft.com/office/drawing/2014/main" id="{49F9E5B3-2828-BBEC-75FF-5DF0EAA20DF5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6;p24">
              <a:extLst>
                <a:ext uri="{FF2B5EF4-FFF2-40B4-BE49-F238E27FC236}">
                  <a16:creationId xmlns:a16="http://schemas.microsoft.com/office/drawing/2014/main" id="{D78676DD-7FF2-32C0-C2E4-2D261EAC4965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37;p24">
              <a:extLst>
                <a:ext uri="{FF2B5EF4-FFF2-40B4-BE49-F238E27FC236}">
                  <a16:creationId xmlns:a16="http://schemas.microsoft.com/office/drawing/2014/main" id="{750FF53C-F6FF-A2CE-22E1-D73C15C2ABE4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8;p24">
              <a:extLst>
                <a:ext uri="{FF2B5EF4-FFF2-40B4-BE49-F238E27FC236}">
                  <a16:creationId xmlns:a16="http://schemas.microsoft.com/office/drawing/2014/main" id="{62A66D27-E86F-529B-5C0C-9F5ADA0E3ED9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9;p24">
              <a:extLst>
                <a:ext uri="{FF2B5EF4-FFF2-40B4-BE49-F238E27FC236}">
                  <a16:creationId xmlns:a16="http://schemas.microsoft.com/office/drawing/2014/main" id="{AA498AA3-669F-962C-030F-153988AE74D4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40;p24">
              <a:extLst>
                <a:ext uri="{FF2B5EF4-FFF2-40B4-BE49-F238E27FC236}">
                  <a16:creationId xmlns:a16="http://schemas.microsoft.com/office/drawing/2014/main" id="{944D7545-B904-522F-337C-DCE8449390AE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41;p24">
              <a:extLst>
                <a:ext uri="{FF2B5EF4-FFF2-40B4-BE49-F238E27FC236}">
                  <a16:creationId xmlns:a16="http://schemas.microsoft.com/office/drawing/2014/main" id="{BC393EFE-4EC3-88C8-084B-48ADDC3DCAC7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42;p24">
              <a:extLst>
                <a:ext uri="{FF2B5EF4-FFF2-40B4-BE49-F238E27FC236}">
                  <a16:creationId xmlns:a16="http://schemas.microsoft.com/office/drawing/2014/main" id="{3FF0D005-6634-4100-EB8E-6AAA8BC0FE97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43;p24">
              <a:extLst>
                <a:ext uri="{FF2B5EF4-FFF2-40B4-BE49-F238E27FC236}">
                  <a16:creationId xmlns:a16="http://schemas.microsoft.com/office/drawing/2014/main" id="{77039D60-C0D5-4549-5576-ECEA1265CA54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4;p24">
              <a:extLst>
                <a:ext uri="{FF2B5EF4-FFF2-40B4-BE49-F238E27FC236}">
                  <a16:creationId xmlns:a16="http://schemas.microsoft.com/office/drawing/2014/main" id="{17C01CAE-A2EE-7B0F-9F33-11D54FC27CD9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5;p24">
              <a:extLst>
                <a:ext uri="{FF2B5EF4-FFF2-40B4-BE49-F238E27FC236}">
                  <a16:creationId xmlns:a16="http://schemas.microsoft.com/office/drawing/2014/main" id="{1A78498E-0A21-1C36-5DC3-628696A24C29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6;p24">
              <a:extLst>
                <a:ext uri="{FF2B5EF4-FFF2-40B4-BE49-F238E27FC236}">
                  <a16:creationId xmlns:a16="http://schemas.microsoft.com/office/drawing/2014/main" id="{0B4C4A56-5888-06C9-BE35-18AD802F17B8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7;p24">
              <a:extLst>
                <a:ext uri="{FF2B5EF4-FFF2-40B4-BE49-F238E27FC236}">
                  <a16:creationId xmlns:a16="http://schemas.microsoft.com/office/drawing/2014/main" id="{DB9C0956-2D11-E0DB-74A9-7A6EBE00D4BA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8;p24">
              <a:extLst>
                <a:ext uri="{FF2B5EF4-FFF2-40B4-BE49-F238E27FC236}">
                  <a16:creationId xmlns:a16="http://schemas.microsoft.com/office/drawing/2014/main" id="{E35BC538-DBC2-1A2A-B096-1D1FCE9AE418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9;p24">
              <a:extLst>
                <a:ext uri="{FF2B5EF4-FFF2-40B4-BE49-F238E27FC236}">
                  <a16:creationId xmlns:a16="http://schemas.microsoft.com/office/drawing/2014/main" id="{7B1184FD-8CD7-8C68-B3B0-CE03CF363FFD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50;p24">
              <a:extLst>
                <a:ext uri="{FF2B5EF4-FFF2-40B4-BE49-F238E27FC236}">
                  <a16:creationId xmlns:a16="http://schemas.microsoft.com/office/drawing/2014/main" id="{8B76EE06-C3C0-6149-5E1B-C5C0769F666B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51;p24">
              <a:extLst>
                <a:ext uri="{FF2B5EF4-FFF2-40B4-BE49-F238E27FC236}">
                  <a16:creationId xmlns:a16="http://schemas.microsoft.com/office/drawing/2014/main" id="{D7BD7062-EF76-906F-6525-A8B18FC79492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2;p24">
              <a:extLst>
                <a:ext uri="{FF2B5EF4-FFF2-40B4-BE49-F238E27FC236}">
                  <a16:creationId xmlns:a16="http://schemas.microsoft.com/office/drawing/2014/main" id="{2BA3C087-3F19-F827-186C-BD7B644739C4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53;p24">
              <a:extLst>
                <a:ext uri="{FF2B5EF4-FFF2-40B4-BE49-F238E27FC236}">
                  <a16:creationId xmlns:a16="http://schemas.microsoft.com/office/drawing/2014/main" id="{0E631D22-FBB8-C6A2-9C2E-5527A6E5AE47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4;p24">
              <a:extLst>
                <a:ext uri="{FF2B5EF4-FFF2-40B4-BE49-F238E27FC236}">
                  <a16:creationId xmlns:a16="http://schemas.microsoft.com/office/drawing/2014/main" id="{D616D0A4-4143-3B51-590D-141DA442B9DA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5;p24">
              <a:extLst>
                <a:ext uri="{FF2B5EF4-FFF2-40B4-BE49-F238E27FC236}">
                  <a16:creationId xmlns:a16="http://schemas.microsoft.com/office/drawing/2014/main" id="{3E55D08D-73E1-C4D4-F650-847279392708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6;p24">
              <a:extLst>
                <a:ext uri="{FF2B5EF4-FFF2-40B4-BE49-F238E27FC236}">
                  <a16:creationId xmlns:a16="http://schemas.microsoft.com/office/drawing/2014/main" id="{4746ACF1-C3CF-6650-FE97-70A94A108E11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7;p24">
              <a:extLst>
                <a:ext uri="{FF2B5EF4-FFF2-40B4-BE49-F238E27FC236}">
                  <a16:creationId xmlns:a16="http://schemas.microsoft.com/office/drawing/2014/main" id="{AB4AF4B8-AC1D-8300-1A2B-E5EC15F2A96F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8;p24">
              <a:extLst>
                <a:ext uri="{FF2B5EF4-FFF2-40B4-BE49-F238E27FC236}">
                  <a16:creationId xmlns:a16="http://schemas.microsoft.com/office/drawing/2014/main" id="{5BCB72C4-993C-D34F-AC7E-9C2FB4F7427E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9;p24">
              <a:extLst>
                <a:ext uri="{FF2B5EF4-FFF2-40B4-BE49-F238E27FC236}">
                  <a16:creationId xmlns:a16="http://schemas.microsoft.com/office/drawing/2014/main" id="{AD25895A-4BC1-8FC7-7B75-7F58E5377212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60;p24">
              <a:extLst>
                <a:ext uri="{FF2B5EF4-FFF2-40B4-BE49-F238E27FC236}">
                  <a16:creationId xmlns:a16="http://schemas.microsoft.com/office/drawing/2014/main" id="{38314EC5-963C-723D-2EA8-70AEFCAFAC03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61;p24">
              <a:extLst>
                <a:ext uri="{FF2B5EF4-FFF2-40B4-BE49-F238E27FC236}">
                  <a16:creationId xmlns:a16="http://schemas.microsoft.com/office/drawing/2014/main" id="{14BF3807-122D-E9C5-ED3C-38901249C564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62;p24">
              <a:extLst>
                <a:ext uri="{FF2B5EF4-FFF2-40B4-BE49-F238E27FC236}">
                  <a16:creationId xmlns:a16="http://schemas.microsoft.com/office/drawing/2014/main" id="{376DF95D-66D8-5D1A-3CB6-3643C30575B9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63;p24">
              <a:extLst>
                <a:ext uri="{FF2B5EF4-FFF2-40B4-BE49-F238E27FC236}">
                  <a16:creationId xmlns:a16="http://schemas.microsoft.com/office/drawing/2014/main" id="{F3984FE4-51A2-8FD7-5F36-67236A56146E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64;p24">
              <a:extLst>
                <a:ext uri="{FF2B5EF4-FFF2-40B4-BE49-F238E27FC236}">
                  <a16:creationId xmlns:a16="http://schemas.microsoft.com/office/drawing/2014/main" id="{D8337068-6048-56F6-70C1-380B8E1D2F73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65;p24">
              <a:extLst>
                <a:ext uri="{FF2B5EF4-FFF2-40B4-BE49-F238E27FC236}">
                  <a16:creationId xmlns:a16="http://schemas.microsoft.com/office/drawing/2014/main" id="{361419C6-8760-22DE-7A45-14237912D8C1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66;p24">
              <a:extLst>
                <a:ext uri="{FF2B5EF4-FFF2-40B4-BE49-F238E27FC236}">
                  <a16:creationId xmlns:a16="http://schemas.microsoft.com/office/drawing/2014/main" id="{6E06EE88-A663-59C7-CB19-EDA838A8B232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67;p24">
              <a:extLst>
                <a:ext uri="{FF2B5EF4-FFF2-40B4-BE49-F238E27FC236}">
                  <a16:creationId xmlns:a16="http://schemas.microsoft.com/office/drawing/2014/main" id="{38513813-6F39-D8EA-204F-35DA1EB3A781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68;p24">
              <a:extLst>
                <a:ext uri="{FF2B5EF4-FFF2-40B4-BE49-F238E27FC236}">
                  <a16:creationId xmlns:a16="http://schemas.microsoft.com/office/drawing/2014/main" id="{B749E1F6-C627-BF4B-13E6-67F55738FDF9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69;p24">
              <a:extLst>
                <a:ext uri="{FF2B5EF4-FFF2-40B4-BE49-F238E27FC236}">
                  <a16:creationId xmlns:a16="http://schemas.microsoft.com/office/drawing/2014/main" id="{CE515088-8072-C961-BB15-88505209A341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70;p24">
              <a:extLst>
                <a:ext uri="{FF2B5EF4-FFF2-40B4-BE49-F238E27FC236}">
                  <a16:creationId xmlns:a16="http://schemas.microsoft.com/office/drawing/2014/main" id="{E1AC0728-AB0A-7A3E-2CF6-13840F9388E8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71;p24">
              <a:extLst>
                <a:ext uri="{FF2B5EF4-FFF2-40B4-BE49-F238E27FC236}">
                  <a16:creationId xmlns:a16="http://schemas.microsoft.com/office/drawing/2014/main" id="{16A135A2-B428-4C5D-DF7B-5F56C87D344A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72;p24">
              <a:extLst>
                <a:ext uri="{FF2B5EF4-FFF2-40B4-BE49-F238E27FC236}">
                  <a16:creationId xmlns:a16="http://schemas.microsoft.com/office/drawing/2014/main" id="{8DEDD4CE-C49E-8BC0-C34B-EDA2027FAB5D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73;p24">
              <a:extLst>
                <a:ext uri="{FF2B5EF4-FFF2-40B4-BE49-F238E27FC236}">
                  <a16:creationId xmlns:a16="http://schemas.microsoft.com/office/drawing/2014/main" id="{D7D5FB45-D54A-AF8F-D615-CE494D8C9F82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74;p24">
              <a:extLst>
                <a:ext uri="{FF2B5EF4-FFF2-40B4-BE49-F238E27FC236}">
                  <a16:creationId xmlns:a16="http://schemas.microsoft.com/office/drawing/2014/main" id="{670060DF-DD8A-2B32-917B-63AE81CB63DB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75;p24">
              <a:extLst>
                <a:ext uri="{FF2B5EF4-FFF2-40B4-BE49-F238E27FC236}">
                  <a16:creationId xmlns:a16="http://schemas.microsoft.com/office/drawing/2014/main" id="{10E3C006-AB14-344D-AA8B-3C95E8475F22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76;p24">
              <a:extLst>
                <a:ext uri="{FF2B5EF4-FFF2-40B4-BE49-F238E27FC236}">
                  <a16:creationId xmlns:a16="http://schemas.microsoft.com/office/drawing/2014/main" id="{0A142141-D50F-D541-9B2D-D7B74FAA6CB0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77;p24">
              <a:extLst>
                <a:ext uri="{FF2B5EF4-FFF2-40B4-BE49-F238E27FC236}">
                  <a16:creationId xmlns:a16="http://schemas.microsoft.com/office/drawing/2014/main" id="{C3F0E545-CBBD-13EB-E242-71FA23433195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78;p24">
              <a:extLst>
                <a:ext uri="{FF2B5EF4-FFF2-40B4-BE49-F238E27FC236}">
                  <a16:creationId xmlns:a16="http://schemas.microsoft.com/office/drawing/2014/main" id="{812CF141-605A-9933-0C01-0B2779976F50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79;p24">
              <a:extLst>
                <a:ext uri="{FF2B5EF4-FFF2-40B4-BE49-F238E27FC236}">
                  <a16:creationId xmlns:a16="http://schemas.microsoft.com/office/drawing/2014/main" id="{31134C8F-5600-9362-EDF2-F5368767C4B9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80;p24">
              <a:extLst>
                <a:ext uri="{FF2B5EF4-FFF2-40B4-BE49-F238E27FC236}">
                  <a16:creationId xmlns:a16="http://schemas.microsoft.com/office/drawing/2014/main" id="{5A872F32-C8DB-98F4-4C06-8B67C85BA67B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781;p24">
              <a:extLst>
                <a:ext uri="{FF2B5EF4-FFF2-40B4-BE49-F238E27FC236}">
                  <a16:creationId xmlns:a16="http://schemas.microsoft.com/office/drawing/2014/main" id="{49F6F1CF-F458-1215-A420-4351C8C15240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782;p24">
              <a:extLst>
                <a:ext uri="{FF2B5EF4-FFF2-40B4-BE49-F238E27FC236}">
                  <a16:creationId xmlns:a16="http://schemas.microsoft.com/office/drawing/2014/main" id="{7F1614F1-5E44-C27D-5954-B45A8F16B9F8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783;p24">
              <a:extLst>
                <a:ext uri="{FF2B5EF4-FFF2-40B4-BE49-F238E27FC236}">
                  <a16:creationId xmlns:a16="http://schemas.microsoft.com/office/drawing/2014/main" id="{8B12F5C9-7ABF-B3C3-8E09-CB650C642CA1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784;p24">
              <a:extLst>
                <a:ext uri="{FF2B5EF4-FFF2-40B4-BE49-F238E27FC236}">
                  <a16:creationId xmlns:a16="http://schemas.microsoft.com/office/drawing/2014/main" id="{D40B3615-3EE3-1E92-21B2-DB6F9D0DF777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785;p24">
              <a:extLst>
                <a:ext uri="{FF2B5EF4-FFF2-40B4-BE49-F238E27FC236}">
                  <a16:creationId xmlns:a16="http://schemas.microsoft.com/office/drawing/2014/main" id="{FB341737-F972-A4F1-4A5B-5B1C9D38F47C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786;p24">
              <a:extLst>
                <a:ext uri="{FF2B5EF4-FFF2-40B4-BE49-F238E27FC236}">
                  <a16:creationId xmlns:a16="http://schemas.microsoft.com/office/drawing/2014/main" id="{4D23E91B-E2D4-8A41-5DE1-5000CD89CBBD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787;p24">
              <a:extLst>
                <a:ext uri="{FF2B5EF4-FFF2-40B4-BE49-F238E27FC236}">
                  <a16:creationId xmlns:a16="http://schemas.microsoft.com/office/drawing/2014/main" id="{E25CF63A-134D-6191-6877-A7C5A7A6B0D6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788;p24">
              <a:extLst>
                <a:ext uri="{FF2B5EF4-FFF2-40B4-BE49-F238E27FC236}">
                  <a16:creationId xmlns:a16="http://schemas.microsoft.com/office/drawing/2014/main" id="{EA30D9F6-846F-B735-CFAD-F9182B18C4C3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789;p24">
              <a:extLst>
                <a:ext uri="{FF2B5EF4-FFF2-40B4-BE49-F238E27FC236}">
                  <a16:creationId xmlns:a16="http://schemas.microsoft.com/office/drawing/2014/main" id="{742912DE-6DFC-B1CC-4487-883654627C90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790;p24">
              <a:extLst>
                <a:ext uri="{FF2B5EF4-FFF2-40B4-BE49-F238E27FC236}">
                  <a16:creationId xmlns:a16="http://schemas.microsoft.com/office/drawing/2014/main" id="{025D51AB-7538-24C7-C314-696C8D460667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791;p24">
              <a:extLst>
                <a:ext uri="{FF2B5EF4-FFF2-40B4-BE49-F238E27FC236}">
                  <a16:creationId xmlns:a16="http://schemas.microsoft.com/office/drawing/2014/main" id="{D48DB2A2-0F7B-7E52-82EA-3D435ADBEF21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792;p24">
              <a:extLst>
                <a:ext uri="{FF2B5EF4-FFF2-40B4-BE49-F238E27FC236}">
                  <a16:creationId xmlns:a16="http://schemas.microsoft.com/office/drawing/2014/main" id="{20E61B4E-27C9-7191-276D-5AB06648350D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793;p24">
              <a:extLst>
                <a:ext uri="{FF2B5EF4-FFF2-40B4-BE49-F238E27FC236}">
                  <a16:creationId xmlns:a16="http://schemas.microsoft.com/office/drawing/2014/main" id="{9D3CBF74-C470-FFDC-EEEC-516D02BA6714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794;p24">
              <a:extLst>
                <a:ext uri="{FF2B5EF4-FFF2-40B4-BE49-F238E27FC236}">
                  <a16:creationId xmlns:a16="http://schemas.microsoft.com/office/drawing/2014/main" id="{308663F0-9562-80D3-96D2-86E3C0E890CF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795;p24">
              <a:extLst>
                <a:ext uri="{FF2B5EF4-FFF2-40B4-BE49-F238E27FC236}">
                  <a16:creationId xmlns:a16="http://schemas.microsoft.com/office/drawing/2014/main" id="{92FCD9F4-CDA6-FCDE-BA10-FF3544B0C06A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796;p24">
              <a:extLst>
                <a:ext uri="{FF2B5EF4-FFF2-40B4-BE49-F238E27FC236}">
                  <a16:creationId xmlns:a16="http://schemas.microsoft.com/office/drawing/2014/main" id="{75483CE0-D0A9-EE1F-9C5F-D5111564E93D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797;p24">
              <a:extLst>
                <a:ext uri="{FF2B5EF4-FFF2-40B4-BE49-F238E27FC236}">
                  <a16:creationId xmlns:a16="http://schemas.microsoft.com/office/drawing/2014/main" id="{5EF8BD54-BD55-EDA9-9F02-5D5C76024AB3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798;p24">
              <a:extLst>
                <a:ext uri="{FF2B5EF4-FFF2-40B4-BE49-F238E27FC236}">
                  <a16:creationId xmlns:a16="http://schemas.microsoft.com/office/drawing/2014/main" id="{E2EF4DF8-B397-71E5-8E8E-10B1371680D4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799;p24">
              <a:extLst>
                <a:ext uri="{FF2B5EF4-FFF2-40B4-BE49-F238E27FC236}">
                  <a16:creationId xmlns:a16="http://schemas.microsoft.com/office/drawing/2014/main" id="{88FA4327-EF38-4195-0A5B-7C0C4E785649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800;p24">
              <a:extLst>
                <a:ext uri="{FF2B5EF4-FFF2-40B4-BE49-F238E27FC236}">
                  <a16:creationId xmlns:a16="http://schemas.microsoft.com/office/drawing/2014/main" id="{05B91416-434F-7475-CC41-DCE295A21873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801;p24">
              <a:extLst>
                <a:ext uri="{FF2B5EF4-FFF2-40B4-BE49-F238E27FC236}">
                  <a16:creationId xmlns:a16="http://schemas.microsoft.com/office/drawing/2014/main" id="{1D80209F-B6F0-CF41-B854-235333E8F301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802;p24">
              <a:extLst>
                <a:ext uri="{FF2B5EF4-FFF2-40B4-BE49-F238E27FC236}">
                  <a16:creationId xmlns:a16="http://schemas.microsoft.com/office/drawing/2014/main" id="{226F1176-695E-06A7-FA0E-4AB63BCE7FEC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803;p24">
              <a:extLst>
                <a:ext uri="{FF2B5EF4-FFF2-40B4-BE49-F238E27FC236}">
                  <a16:creationId xmlns:a16="http://schemas.microsoft.com/office/drawing/2014/main" id="{5DE1B91A-1615-8565-9349-52C1D7E1BCB0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804;p24">
              <a:extLst>
                <a:ext uri="{FF2B5EF4-FFF2-40B4-BE49-F238E27FC236}">
                  <a16:creationId xmlns:a16="http://schemas.microsoft.com/office/drawing/2014/main" id="{E84C9396-3259-056D-038E-AD165530AC4C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805;p24">
              <a:extLst>
                <a:ext uri="{FF2B5EF4-FFF2-40B4-BE49-F238E27FC236}">
                  <a16:creationId xmlns:a16="http://schemas.microsoft.com/office/drawing/2014/main" id="{6A2B23B3-04CA-C369-3CF6-DBD0E315D2C6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806;p24">
              <a:extLst>
                <a:ext uri="{FF2B5EF4-FFF2-40B4-BE49-F238E27FC236}">
                  <a16:creationId xmlns:a16="http://schemas.microsoft.com/office/drawing/2014/main" id="{3D4B6BDE-C5EF-960C-16AB-9D47F07962D5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807;p24">
              <a:extLst>
                <a:ext uri="{FF2B5EF4-FFF2-40B4-BE49-F238E27FC236}">
                  <a16:creationId xmlns:a16="http://schemas.microsoft.com/office/drawing/2014/main" id="{C280A62A-F8DB-D1EE-0BB7-626E684095DB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808;p24">
              <a:extLst>
                <a:ext uri="{FF2B5EF4-FFF2-40B4-BE49-F238E27FC236}">
                  <a16:creationId xmlns:a16="http://schemas.microsoft.com/office/drawing/2014/main" id="{9AA38231-8F00-68AF-DDA3-3840603CEE4B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809;p24">
              <a:extLst>
                <a:ext uri="{FF2B5EF4-FFF2-40B4-BE49-F238E27FC236}">
                  <a16:creationId xmlns:a16="http://schemas.microsoft.com/office/drawing/2014/main" id="{64E185C0-6312-D4F0-22AE-D213D7BB6496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810;p24">
              <a:extLst>
                <a:ext uri="{FF2B5EF4-FFF2-40B4-BE49-F238E27FC236}">
                  <a16:creationId xmlns:a16="http://schemas.microsoft.com/office/drawing/2014/main" id="{31A93D9F-9FD8-D347-523B-1AE1F6CEA9BA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811;p24">
              <a:extLst>
                <a:ext uri="{FF2B5EF4-FFF2-40B4-BE49-F238E27FC236}">
                  <a16:creationId xmlns:a16="http://schemas.microsoft.com/office/drawing/2014/main" id="{4C606E77-7C1D-1331-6885-0C923071C109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812;p24">
              <a:extLst>
                <a:ext uri="{FF2B5EF4-FFF2-40B4-BE49-F238E27FC236}">
                  <a16:creationId xmlns:a16="http://schemas.microsoft.com/office/drawing/2014/main" id="{1654C095-D773-791B-A81D-10AB283D900E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813;p24">
              <a:extLst>
                <a:ext uri="{FF2B5EF4-FFF2-40B4-BE49-F238E27FC236}">
                  <a16:creationId xmlns:a16="http://schemas.microsoft.com/office/drawing/2014/main" id="{F6B3CB6F-22E9-2260-5AF0-28C7E2F22A39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814;p24">
              <a:extLst>
                <a:ext uri="{FF2B5EF4-FFF2-40B4-BE49-F238E27FC236}">
                  <a16:creationId xmlns:a16="http://schemas.microsoft.com/office/drawing/2014/main" id="{C3620258-CB19-678A-2E64-882FBE35F3F5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815;p24">
              <a:extLst>
                <a:ext uri="{FF2B5EF4-FFF2-40B4-BE49-F238E27FC236}">
                  <a16:creationId xmlns:a16="http://schemas.microsoft.com/office/drawing/2014/main" id="{0F0C3B31-ADE5-3DEB-4902-A3B156B52843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816;p24">
              <a:extLst>
                <a:ext uri="{FF2B5EF4-FFF2-40B4-BE49-F238E27FC236}">
                  <a16:creationId xmlns:a16="http://schemas.microsoft.com/office/drawing/2014/main" id="{17963C02-4D36-AD8F-9ACA-226AA9181587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817;p24">
              <a:extLst>
                <a:ext uri="{FF2B5EF4-FFF2-40B4-BE49-F238E27FC236}">
                  <a16:creationId xmlns:a16="http://schemas.microsoft.com/office/drawing/2014/main" id="{3DD65C7D-0195-744A-F259-D974A8385066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818;p24">
              <a:extLst>
                <a:ext uri="{FF2B5EF4-FFF2-40B4-BE49-F238E27FC236}">
                  <a16:creationId xmlns:a16="http://schemas.microsoft.com/office/drawing/2014/main" id="{4FC5CDD6-FCF6-2456-D1D4-E8E4ECA5B2AA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819;p24">
              <a:extLst>
                <a:ext uri="{FF2B5EF4-FFF2-40B4-BE49-F238E27FC236}">
                  <a16:creationId xmlns:a16="http://schemas.microsoft.com/office/drawing/2014/main" id="{09D1F877-DB06-BC0B-A88F-D1DFDFC4DC46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820;p24">
              <a:extLst>
                <a:ext uri="{FF2B5EF4-FFF2-40B4-BE49-F238E27FC236}">
                  <a16:creationId xmlns:a16="http://schemas.microsoft.com/office/drawing/2014/main" id="{0730CB04-39CA-CB98-F29C-BDBA9683034C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821;p24">
              <a:extLst>
                <a:ext uri="{FF2B5EF4-FFF2-40B4-BE49-F238E27FC236}">
                  <a16:creationId xmlns:a16="http://schemas.microsoft.com/office/drawing/2014/main" id="{7CB4E6DE-9AF1-736E-5571-AE59A778BF32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822;p24">
              <a:extLst>
                <a:ext uri="{FF2B5EF4-FFF2-40B4-BE49-F238E27FC236}">
                  <a16:creationId xmlns:a16="http://schemas.microsoft.com/office/drawing/2014/main" id="{FA613DE7-51D3-D1A4-7154-A0A8B8E3BD2E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823;p24">
              <a:extLst>
                <a:ext uri="{FF2B5EF4-FFF2-40B4-BE49-F238E27FC236}">
                  <a16:creationId xmlns:a16="http://schemas.microsoft.com/office/drawing/2014/main" id="{373B0B54-AF92-DB13-579A-CB76CC2E2B01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824;p24">
              <a:extLst>
                <a:ext uri="{FF2B5EF4-FFF2-40B4-BE49-F238E27FC236}">
                  <a16:creationId xmlns:a16="http://schemas.microsoft.com/office/drawing/2014/main" id="{10A9A816-FFDD-6E45-99BF-79FBE21368FE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825;p24">
              <a:extLst>
                <a:ext uri="{FF2B5EF4-FFF2-40B4-BE49-F238E27FC236}">
                  <a16:creationId xmlns:a16="http://schemas.microsoft.com/office/drawing/2014/main" id="{C6789437-BF73-AEF0-B331-640D774B15B7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826;p24">
              <a:extLst>
                <a:ext uri="{FF2B5EF4-FFF2-40B4-BE49-F238E27FC236}">
                  <a16:creationId xmlns:a16="http://schemas.microsoft.com/office/drawing/2014/main" id="{7A7146CD-F2EB-0F5C-5781-5B31281D2D2A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827;p24">
              <a:extLst>
                <a:ext uri="{FF2B5EF4-FFF2-40B4-BE49-F238E27FC236}">
                  <a16:creationId xmlns:a16="http://schemas.microsoft.com/office/drawing/2014/main" id="{9060C949-94CC-0083-AF29-E3A555F4864C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828;p24">
              <a:extLst>
                <a:ext uri="{FF2B5EF4-FFF2-40B4-BE49-F238E27FC236}">
                  <a16:creationId xmlns:a16="http://schemas.microsoft.com/office/drawing/2014/main" id="{62E26FBA-1EDA-C9B0-5B8E-8F4DC9099A52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829;p24">
              <a:extLst>
                <a:ext uri="{FF2B5EF4-FFF2-40B4-BE49-F238E27FC236}">
                  <a16:creationId xmlns:a16="http://schemas.microsoft.com/office/drawing/2014/main" id="{4F726B80-F390-6D87-ED88-30D77E869285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830;p24">
              <a:extLst>
                <a:ext uri="{FF2B5EF4-FFF2-40B4-BE49-F238E27FC236}">
                  <a16:creationId xmlns:a16="http://schemas.microsoft.com/office/drawing/2014/main" id="{0C61C488-CF41-E1D1-F1AF-FF661EEC2CF1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831;p24">
              <a:extLst>
                <a:ext uri="{FF2B5EF4-FFF2-40B4-BE49-F238E27FC236}">
                  <a16:creationId xmlns:a16="http://schemas.microsoft.com/office/drawing/2014/main" id="{AEFD55FF-63C9-83DA-1A17-732134882183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832;p24">
              <a:extLst>
                <a:ext uri="{FF2B5EF4-FFF2-40B4-BE49-F238E27FC236}">
                  <a16:creationId xmlns:a16="http://schemas.microsoft.com/office/drawing/2014/main" id="{A8F9FF3D-370A-F53D-5DFB-E5F314AC7CD5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833;p24">
              <a:extLst>
                <a:ext uri="{FF2B5EF4-FFF2-40B4-BE49-F238E27FC236}">
                  <a16:creationId xmlns:a16="http://schemas.microsoft.com/office/drawing/2014/main" id="{6BD7A9CA-0588-E0CA-662D-EFF05A26E64E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834;p24">
              <a:extLst>
                <a:ext uri="{FF2B5EF4-FFF2-40B4-BE49-F238E27FC236}">
                  <a16:creationId xmlns:a16="http://schemas.microsoft.com/office/drawing/2014/main" id="{7804DAA4-8C5D-8430-A6C9-6992D40AF898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835;p24">
              <a:extLst>
                <a:ext uri="{FF2B5EF4-FFF2-40B4-BE49-F238E27FC236}">
                  <a16:creationId xmlns:a16="http://schemas.microsoft.com/office/drawing/2014/main" id="{F38433F2-82AD-C2F7-746D-BD9BC24B88E1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836;p24">
              <a:extLst>
                <a:ext uri="{FF2B5EF4-FFF2-40B4-BE49-F238E27FC236}">
                  <a16:creationId xmlns:a16="http://schemas.microsoft.com/office/drawing/2014/main" id="{3BBE3846-8DE3-DEA1-BE24-A24F30A00831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837;p24">
              <a:extLst>
                <a:ext uri="{FF2B5EF4-FFF2-40B4-BE49-F238E27FC236}">
                  <a16:creationId xmlns:a16="http://schemas.microsoft.com/office/drawing/2014/main" id="{C052F11D-8935-79BF-76E1-9F62873BB253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838;p24">
              <a:extLst>
                <a:ext uri="{FF2B5EF4-FFF2-40B4-BE49-F238E27FC236}">
                  <a16:creationId xmlns:a16="http://schemas.microsoft.com/office/drawing/2014/main" id="{71A18A0B-94F5-2966-0619-6E87D8CF39A5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839;p24">
              <a:extLst>
                <a:ext uri="{FF2B5EF4-FFF2-40B4-BE49-F238E27FC236}">
                  <a16:creationId xmlns:a16="http://schemas.microsoft.com/office/drawing/2014/main" id="{39538D31-9635-37C0-0F0C-1D54EF0B0293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840;p24">
              <a:extLst>
                <a:ext uri="{FF2B5EF4-FFF2-40B4-BE49-F238E27FC236}">
                  <a16:creationId xmlns:a16="http://schemas.microsoft.com/office/drawing/2014/main" id="{80AE9217-EC1C-F2C5-57A5-38DFF667CAFE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841;p24">
              <a:extLst>
                <a:ext uri="{FF2B5EF4-FFF2-40B4-BE49-F238E27FC236}">
                  <a16:creationId xmlns:a16="http://schemas.microsoft.com/office/drawing/2014/main" id="{67A4E810-8B77-E807-F65B-756EB5C6FEDC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842;p24">
              <a:extLst>
                <a:ext uri="{FF2B5EF4-FFF2-40B4-BE49-F238E27FC236}">
                  <a16:creationId xmlns:a16="http://schemas.microsoft.com/office/drawing/2014/main" id="{3A3A1768-AC5C-4B28-45B5-DC254B422D49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843;p24">
              <a:extLst>
                <a:ext uri="{FF2B5EF4-FFF2-40B4-BE49-F238E27FC236}">
                  <a16:creationId xmlns:a16="http://schemas.microsoft.com/office/drawing/2014/main" id="{27174070-DA9A-C0FD-0715-068F91E70AA3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844;p24">
              <a:extLst>
                <a:ext uri="{FF2B5EF4-FFF2-40B4-BE49-F238E27FC236}">
                  <a16:creationId xmlns:a16="http://schemas.microsoft.com/office/drawing/2014/main" id="{44C27F94-C611-2E34-A567-A3489B91D9D0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845;p24">
              <a:extLst>
                <a:ext uri="{FF2B5EF4-FFF2-40B4-BE49-F238E27FC236}">
                  <a16:creationId xmlns:a16="http://schemas.microsoft.com/office/drawing/2014/main" id="{E563AF56-AD52-6F8C-498F-E3E529614C70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846;p24">
              <a:extLst>
                <a:ext uri="{FF2B5EF4-FFF2-40B4-BE49-F238E27FC236}">
                  <a16:creationId xmlns:a16="http://schemas.microsoft.com/office/drawing/2014/main" id="{F729E2D6-A64D-2D20-5ED6-B3F86700771E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847;p24">
              <a:extLst>
                <a:ext uri="{FF2B5EF4-FFF2-40B4-BE49-F238E27FC236}">
                  <a16:creationId xmlns:a16="http://schemas.microsoft.com/office/drawing/2014/main" id="{5A32EC0D-76A9-E1D9-335B-7F3AE822ED85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848;p24">
              <a:extLst>
                <a:ext uri="{FF2B5EF4-FFF2-40B4-BE49-F238E27FC236}">
                  <a16:creationId xmlns:a16="http://schemas.microsoft.com/office/drawing/2014/main" id="{0DD49CA3-6DB9-18AA-D8E5-D55B6CCF3F7D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849;p24">
              <a:extLst>
                <a:ext uri="{FF2B5EF4-FFF2-40B4-BE49-F238E27FC236}">
                  <a16:creationId xmlns:a16="http://schemas.microsoft.com/office/drawing/2014/main" id="{7559905A-A85B-12B2-3D48-FE26FF7F769A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850;p24">
              <a:extLst>
                <a:ext uri="{FF2B5EF4-FFF2-40B4-BE49-F238E27FC236}">
                  <a16:creationId xmlns:a16="http://schemas.microsoft.com/office/drawing/2014/main" id="{13E4BCA4-910F-AFC6-6666-762F2762407B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851;p24">
              <a:extLst>
                <a:ext uri="{FF2B5EF4-FFF2-40B4-BE49-F238E27FC236}">
                  <a16:creationId xmlns:a16="http://schemas.microsoft.com/office/drawing/2014/main" id="{65E0F6A7-E986-DF8E-9E68-740BEC89013E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852;p24">
              <a:extLst>
                <a:ext uri="{FF2B5EF4-FFF2-40B4-BE49-F238E27FC236}">
                  <a16:creationId xmlns:a16="http://schemas.microsoft.com/office/drawing/2014/main" id="{228A421B-1734-7CEC-4A88-18B92D666202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853;p24">
              <a:extLst>
                <a:ext uri="{FF2B5EF4-FFF2-40B4-BE49-F238E27FC236}">
                  <a16:creationId xmlns:a16="http://schemas.microsoft.com/office/drawing/2014/main" id="{5AAE7371-0DA3-CD43-C9A7-896A73038B3C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854;p24">
              <a:extLst>
                <a:ext uri="{FF2B5EF4-FFF2-40B4-BE49-F238E27FC236}">
                  <a16:creationId xmlns:a16="http://schemas.microsoft.com/office/drawing/2014/main" id="{2A56BE79-B4D7-A28F-B2CD-E10C7BB97CA9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855;p24">
              <a:extLst>
                <a:ext uri="{FF2B5EF4-FFF2-40B4-BE49-F238E27FC236}">
                  <a16:creationId xmlns:a16="http://schemas.microsoft.com/office/drawing/2014/main" id="{6FF35671-E6C1-2710-06E8-C660622D4309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856;p24">
              <a:extLst>
                <a:ext uri="{FF2B5EF4-FFF2-40B4-BE49-F238E27FC236}">
                  <a16:creationId xmlns:a16="http://schemas.microsoft.com/office/drawing/2014/main" id="{1948CAD5-4584-C933-DEFD-1DF2BA549252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857;p24">
              <a:extLst>
                <a:ext uri="{FF2B5EF4-FFF2-40B4-BE49-F238E27FC236}">
                  <a16:creationId xmlns:a16="http://schemas.microsoft.com/office/drawing/2014/main" id="{C2988C24-CF55-AE20-E400-2FDC8C6D12BC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858;p24">
              <a:extLst>
                <a:ext uri="{FF2B5EF4-FFF2-40B4-BE49-F238E27FC236}">
                  <a16:creationId xmlns:a16="http://schemas.microsoft.com/office/drawing/2014/main" id="{8B1CDF43-2E17-1BAE-2623-763E69EE4DFA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859;p24">
              <a:extLst>
                <a:ext uri="{FF2B5EF4-FFF2-40B4-BE49-F238E27FC236}">
                  <a16:creationId xmlns:a16="http://schemas.microsoft.com/office/drawing/2014/main" id="{7DB73111-1B4A-0BA5-7E77-F1DAFD27D934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860;p24">
              <a:extLst>
                <a:ext uri="{FF2B5EF4-FFF2-40B4-BE49-F238E27FC236}">
                  <a16:creationId xmlns:a16="http://schemas.microsoft.com/office/drawing/2014/main" id="{3D22EB25-9587-6043-1512-DABC2C31EF5E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861;p24">
              <a:extLst>
                <a:ext uri="{FF2B5EF4-FFF2-40B4-BE49-F238E27FC236}">
                  <a16:creationId xmlns:a16="http://schemas.microsoft.com/office/drawing/2014/main" id="{015C3297-99B8-DCF9-148B-9244A37580F3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862;p24">
              <a:extLst>
                <a:ext uri="{FF2B5EF4-FFF2-40B4-BE49-F238E27FC236}">
                  <a16:creationId xmlns:a16="http://schemas.microsoft.com/office/drawing/2014/main" id="{51F20DC8-8E74-59AA-BC0D-1860E9DEA93B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863;p24">
              <a:extLst>
                <a:ext uri="{FF2B5EF4-FFF2-40B4-BE49-F238E27FC236}">
                  <a16:creationId xmlns:a16="http://schemas.microsoft.com/office/drawing/2014/main" id="{4F9F000E-4C6D-D460-7EB3-9CF4EE7A6F17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864;p24">
              <a:extLst>
                <a:ext uri="{FF2B5EF4-FFF2-40B4-BE49-F238E27FC236}">
                  <a16:creationId xmlns:a16="http://schemas.microsoft.com/office/drawing/2014/main" id="{BA5E4FA8-0320-B7E0-8F34-98793D41CE34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865;p24">
              <a:extLst>
                <a:ext uri="{FF2B5EF4-FFF2-40B4-BE49-F238E27FC236}">
                  <a16:creationId xmlns:a16="http://schemas.microsoft.com/office/drawing/2014/main" id="{F0A2A88E-AC67-DA2A-6945-2B595EE023A0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866;p24">
              <a:extLst>
                <a:ext uri="{FF2B5EF4-FFF2-40B4-BE49-F238E27FC236}">
                  <a16:creationId xmlns:a16="http://schemas.microsoft.com/office/drawing/2014/main" id="{E4364711-B80F-D76D-72E3-B50CD1393F10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867;p24">
              <a:extLst>
                <a:ext uri="{FF2B5EF4-FFF2-40B4-BE49-F238E27FC236}">
                  <a16:creationId xmlns:a16="http://schemas.microsoft.com/office/drawing/2014/main" id="{3A08AC5F-840E-EBB7-B724-B4F366C7586F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868;p24">
              <a:extLst>
                <a:ext uri="{FF2B5EF4-FFF2-40B4-BE49-F238E27FC236}">
                  <a16:creationId xmlns:a16="http://schemas.microsoft.com/office/drawing/2014/main" id="{A66A9BFE-62B3-9D5A-1047-8707F5F7D6B3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869;p24">
              <a:extLst>
                <a:ext uri="{FF2B5EF4-FFF2-40B4-BE49-F238E27FC236}">
                  <a16:creationId xmlns:a16="http://schemas.microsoft.com/office/drawing/2014/main" id="{7BC788A4-0D00-24B5-F2E9-4BAAFAFBFDA5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870;p24">
              <a:extLst>
                <a:ext uri="{FF2B5EF4-FFF2-40B4-BE49-F238E27FC236}">
                  <a16:creationId xmlns:a16="http://schemas.microsoft.com/office/drawing/2014/main" id="{17240747-858C-CBE4-A72F-105519B4C789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871;p24">
              <a:extLst>
                <a:ext uri="{FF2B5EF4-FFF2-40B4-BE49-F238E27FC236}">
                  <a16:creationId xmlns:a16="http://schemas.microsoft.com/office/drawing/2014/main" id="{CE13C1C4-18F1-6EC4-6FFC-3A55194E33EE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872;p24">
              <a:extLst>
                <a:ext uri="{FF2B5EF4-FFF2-40B4-BE49-F238E27FC236}">
                  <a16:creationId xmlns:a16="http://schemas.microsoft.com/office/drawing/2014/main" id="{56BEADCA-05B6-E2D7-3E65-801D98094B2F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873;p24">
              <a:extLst>
                <a:ext uri="{FF2B5EF4-FFF2-40B4-BE49-F238E27FC236}">
                  <a16:creationId xmlns:a16="http://schemas.microsoft.com/office/drawing/2014/main" id="{F37BF5A4-EE9F-8B7C-42A7-8CE8E30FC512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874;p24">
              <a:extLst>
                <a:ext uri="{FF2B5EF4-FFF2-40B4-BE49-F238E27FC236}">
                  <a16:creationId xmlns:a16="http://schemas.microsoft.com/office/drawing/2014/main" id="{4D55A391-5AF4-09D0-2333-5382DD01A43F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875;p24">
              <a:extLst>
                <a:ext uri="{FF2B5EF4-FFF2-40B4-BE49-F238E27FC236}">
                  <a16:creationId xmlns:a16="http://schemas.microsoft.com/office/drawing/2014/main" id="{85A403F3-EDA4-FE80-D507-05D2B7E31F2B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876;p24">
              <a:extLst>
                <a:ext uri="{FF2B5EF4-FFF2-40B4-BE49-F238E27FC236}">
                  <a16:creationId xmlns:a16="http://schemas.microsoft.com/office/drawing/2014/main" id="{878B7418-542C-A440-C60E-A0BCC4DD5315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877;p24">
              <a:extLst>
                <a:ext uri="{FF2B5EF4-FFF2-40B4-BE49-F238E27FC236}">
                  <a16:creationId xmlns:a16="http://schemas.microsoft.com/office/drawing/2014/main" id="{4CF1B135-B1F9-8D6A-5957-A2E5F8E370A2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878;p24">
              <a:extLst>
                <a:ext uri="{FF2B5EF4-FFF2-40B4-BE49-F238E27FC236}">
                  <a16:creationId xmlns:a16="http://schemas.microsoft.com/office/drawing/2014/main" id="{F657F9EF-3EAF-1C3E-6FD9-A0476A41368E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879;p24">
              <a:extLst>
                <a:ext uri="{FF2B5EF4-FFF2-40B4-BE49-F238E27FC236}">
                  <a16:creationId xmlns:a16="http://schemas.microsoft.com/office/drawing/2014/main" id="{B3DEA62B-5845-0376-C929-9CFE421B4B31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880;p24">
              <a:extLst>
                <a:ext uri="{FF2B5EF4-FFF2-40B4-BE49-F238E27FC236}">
                  <a16:creationId xmlns:a16="http://schemas.microsoft.com/office/drawing/2014/main" id="{677C11EA-FA95-599A-8E2A-38A7709A0DAE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881;p24">
              <a:extLst>
                <a:ext uri="{FF2B5EF4-FFF2-40B4-BE49-F238E27FC236}">
                  <a16:creationId xmlns:a16="http://schemas.microsoft.com/office/drawing/2014/main" id="{CBAA42A2-A030-77BB-280C-828798296DE3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882;p24">
              <a:extLst>
                <a:ext uri="{FF2B5EF4-FFF2-40B4-BE49-F238E27FC236}">
                  <a16:creationId xmlns:a16="http://schemas.microsoft.com/office/drawing/2014/main" id="{CD5E7861-0D74-9C7D-790C-02606EDBCDCD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883;p24">
              <a:extLst>
                <a:ext uri="{FF2B5EF4-FFF2-40B4-BE49-F238E27FC236}">
                  <a16:creationId xmlns:a16="http://schemas.microsoft.com/office/drawing/2014/main" id="{E3ED777C-C726-F1E5-B764-740F07913354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884;p24">
              <a:extLst>
                <a:ext uri="{FF2B5EF4-FFF2-40B4-BE49-F238E27FC236}">
                  <a16:creationId xmlns:a16="http://schemas.microsoft.com/office/drawing/2014/main" id="{42A49CAD-5B28-3D87-FB5A-BC649D490A7D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885;p24">
              <a:extLst>
                <a:ext uri="{FF2B5EF4-FFF2-40B4-BE49-F238E27FC236}">
                  <a16:creationId xmlns:a16="http://schemas.microsoft.com/office/drawing/2014/main" id="{90255AE7-4458-DA49-3BC8-2B4377889450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886;p24">
              <a:extLst>
                <a:ext uri="{FF2B5EF4-FFF2-40B4-BE49-F238E27FC236}">
                  <a16:creationId xmlns:a16="http://schemas.microsoft.com/office/drawing/2014/main" id="{814486E6-20DA-4EC9-6C0F-5849910E3FFE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887;p24">
              <a:extLst>
                <a:ext uri="{FF2B5EF4-FFF2-40B4-BE49-F238E27FC236}">
                  <a16:creationId xmlns:a16="http://schemas.microsoft.com/office/drawing/2014/main" id="{49D6D8BE-3B0F-21A0-3609-44E0C5EE8FB8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888;p24">
              <a:extLst>
                <a:ext uri="{FF2B5EF4-FFF2-40B4-BE49-F238E27FC236}">
                  <a16:creationId xmlns:a16="http://schemas.microsoft.com/office/drawing/2014/main" id="{13FD6894-5E75-E2CB-BC3A-8E35059F85C9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889;p24">
              <a:extLst>
                <a:ext uri="{FF2B5EF4-FFF2-40B4-BE49-F238E27FC236}">
                  <a16:creationId xmlns:a16="http://schemas.microsoft.com/office/drawing/2014/main" id="{4BC045B0-221E-0749-563E-23681933A463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890;p24">
              <a:extLst>
                <a:ext uri="{FF2B5EF4-FFF2-40B4-BE49-F238E27FC236}">
                  <a16:creationId xmlns:a16="http://schemas.microsoft.com/office/drawing/2014/main" id="{DA94C9FD-2FB2-CFAC-CC86-1C0AFAFE9153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891;p24">
              <a:extLst>
                <a:ext uri="{FF2B5EF4-FFF2-40B4-BE49-F238E27FC236}">
                  <a16:creationId xmlns:a16="http://schemas.microsoft.com/office/drawing/2014/main" id="{5CE79D42-B03E-DB1B-1932-E5407CE66F34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892;p24">
              <a:extLst>
                <a:ext uri="{FF2B5EF4-FFF2-40B4-BE49-F238E27FC236}">
                  <a16:creationId xmlns:a16="http://schemas.microsoft.com/office/drawing/2014/main" id="{3CFD4C2B-0DA3-60D2-3FB3-843D18C166DF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893;p24">
              <a:extLst>
                <a:ext uri="{FF2B5EF4-FFF2-40B4-BE49-F238E27FC236}">
                  <a16:creationId xmlns:a16="http://schemas.microsoft.com/office/drawing/2014/main" id="{9B7292E8-E46E-BBD4-0754-12A0C6D32FF0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894;p24">
              <a:extLst>
                <a:ext uri="{FF2B5EF4-FFF2-40B4-BE49-F238E27FC236}">
                  <a16:creationId xmlns:a16="http://schemas.microsoft.com/office/drawing/2014/main" id="{2FC1576D-EA02-C0C8-BDFE-F4720B5EBBAB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895;p24">
              <a:extLst>
                <a:ext uri="{FF2B5EF4-FFF2-40B4-BE49-F238E27FC236}">
                  <a16:creationId xmlns:a16="http://schemas.microsoft.com/office/drawing/2014/main" id="{1446C4C9-522C-E728-2517-A1B7EA26CE0F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896;p24">
              <a:extLst>
                <a:ext uri="{FF2B5EF4-FFF2-40B4-BE49-F238E27FC236}">
                  <a16:creationId xmlns:a16="http://schemas.microsoft.com/office/drawing/2014/main" id="{FDE1BD4B-5729-FBB9-FE44-72CE30E2E041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897;p24">
              <a:extLst>
                <a:ext uri="{FF2B5EF4-FFF2-40B4-BE49-F238E27FC236}">
                  <a16:creationId xmlns:a16="http://schemas.microsoft.com/office/drawing/2014/main" id="{4E0CC250-A938-10B9-9D68-7D13509A04CA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898;p24">
              <a:extLst>
                <a:ext uri="{FF2B5EF4-FFF2-40B4-BE49-F238E27FC236}">
                  <a16:creationId xmlns:a16="http://schemas.microsoft.com/office/drawing/2014/main" id="{43E63F62-B117-DB9F-CF23-4B36D5F6ABE5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899;p24">
              <a:extLst>
                <a:ext uri="{FF2B5EF4-FFF2-40B4-BE49-F238E27FC236}">
                  <a16:creationId xmlns:a16="http://schemas.microsoft.com/office/drawing/2014/main" id="{819FD12F-CC5C-28C1-B477-666BE39ADEEE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900;p24">
              <a:extLst>
                <a:ext uri="{FF2B5EF4-FFF2-40B4-BE49-F238E27FC236}">
                  <a16:creationId xmlns:a16="http://schemas.microsoft.com/office/drawing/2014/main" id="{EFF5C13A-EF86-A430-A9BE-08FD82159808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901;p24">
              <a:extLst>
                <a:ext uri="{FF2B5EF4-FFF2-40B4-BE49-F238E27FC236}">
                  <a16:creationId xmlns:a16="http://schemas.microsoft.com/office/drawing/2014/main" id="{DEF31887-2290-1F0D-CE6B-81B116098A3A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902;p24">
              <a:extLst>
                <a:ext uri="{FF2B5EF4-FFF2-40B4-BE49-F238E27FC236}">
                  <a16:creationId xmlns:a16="http://schemas.microsoft.com/office/drawing/2014/main" id="{5776B903-D757-1E68-309B-F146888E9596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903;p24">
              <a:extLst>
                <a:ext uri="{FF2B5EF4-FFF2-40B4-BE49-F238E27FC236}">
                  <a16:creationId xmlns:a16="http://schemas.microsoft.com/office/drawing/2014/main" id="{67F7A0AE-019B-A411-29BA-2865C44A8260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904;p24">
              <a:extLst>
                <a:ext uri="{FF2B5EF4-FFF2-40B4-BE49-F238E27FC236}">
                  <a16:creationId xmlns:a16="http://schemas.microsoft.com/office/drawing/2014/main" id="{FE7A63B4-A916-7870-C017-287621A3A18A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905;p24">
              <a:extLst>
                <a:ext uri="{FF2B5EF4-FFF2-40B4-BE49-F238E27FC236}">
                  <a16:creationId xmlns:a16="http://schemas.microsoft.com/office/drawing/2014/main" id="{AFA97783-21D7-01AB-3FF9-40032C1305EB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906;p24">
              <a:extLst>
                <a:ext uri="{FF2B5EF4-FFF2-40B4-BE49-F238E27FC236}">
                  <a16:creationId xmlns:a16="http://schemas.microsoft.com/office/drawing/2014/main" id="{DBEBD691-AE15-9324-17AB-CC2EC64DC114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907;p24">
              <a:extLst>
                <a:ext uri="{FF2B5EF4-FFF2-40B4-BE49-F238E27FC236}">
                  <a16:creationId xmlns:a16="http://schemas.microsoft.com/office/drawing/2014/main" id="{0091FA22-FE69-C041-9125-6C6BBB0090A8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908;p24">
              <a:extLst>
                <a:ext uri="{FF2B5EF4-FFF2-40B4-BE49-F238E27FC236}">
                  <a16:creationId xmlns:a16="http://schemas.microsoft.com/office/drawing/2014/main" id="{BF4493FB-5E19-C6CD-AE91-47A32D817A8C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909;p24">
              <a:extLst>
                <a:ext uri="{FF2B5EF4-FFF2-40B4-BE49-F238E27FC236}">
                  <a16:creationId xmlns:a16="http://schemas.microsoft.com/office/drawing/2014/main" id="{E145B16C-ED7D-7291-4FDB-355F22D1A416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910;p24">
              <a:extLst>
                <a:ext uri="{FF2B5EF4-FFF2-40B4-BE49-F238E27FC236}">
                  <a16:creationId xmlns:a16="http://schemas.microsoft.com/office/drawing/2014/main" id="{0B6375E0-55F3-11B6-716F-067892641AAE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911;p24">
              <a:extLst>
                <a:ext uri="{FF2B5EF4-FFF2-40B4-BE49-F238E27FC236}">
                  <a16:creationId xmlns:a16="http://schemas.microsoft.com/office/drawing/2014/main" id="{E5169ECB-310C-22A9-7712-E0489ABA624A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912;p24">
              <a:extLst>
                <a:ext uri="{FF2B5EF4-FFF2-40B4-BE49-F238E27FC236}">
                  <a16:creationId xmlns:a16="http://schemas.microsoft.com/office/drawing/2014/main" id="{E82F56FE-AC56-C0FB-A2D6-55DBADB0579F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913;p24">
              <a:extLst>
                <a:ext uri="{FF2B5EF4-FFF2-40B4-BE49-F238E27FC236}">
                  <a16:creationId xmlns:a16="http://schemas.microsoft.com/office/drawing/2014/main" id="{D2FDC70D-0037-D4D9-C09D-5B0773CCA06A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914;p24">
              <a:extLst>
                <a:ext uri="{FF2B5EF4-FFF2-40B4-BE49-F238E27FC236}">
                  <a16:creationId xmlns:a16="http://schemas.microsoft.com/office/drawing/2014/main" id="{7298A22E-CC38-7B80-D17D-8344582FBA0B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915;p24">
              <a:extLst>
                <a:ext uri="{FF2B5EF4-FFF2-40B4-BE49-F238E27FC236}">
                  <a16:creationId xmlns:a16="http://schemas.microsoft.com/office/drawing/2014/main" id="{CB61F735-1B09-9182-9580-FE8B07A00093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916;p24">
              <a:extLst>
                <a:ext uri="{FF2B5EF4-FFF2-40B4-BE49-F238E27FC236}">
                  <a16:creationId xmlns:a16="http://schemas.microsoft.com/office/drawing/2014/main" id="{649C4F26-80CB-2745-47C5-B6ADE0D4218F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917;p24">
              <a:extLst>
                <a:ext uri="{FF2B5EF4-FFF2-40B4-BE49-F238E27FC236}">
                  <a16:creationId xmlns:a16="http://schemas.microsoft.com/office/drawing/2014/main" id="{3EB78809-C5AE-3394-9664-F75228A98F26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918;p24">
              <a:extLst>
                <a:ext uri="{FF2B5EF4-FFF2-40B4-BE49-F238E27FC236}">
                  <a16:creationId xmlns:a16="http://schemas.microsoft.com/office/drawing/2014/main" id="{7C6FD759-DF99-5F49-56DB-9A00ED44060E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919;p24">
              <a:extLst>
                <a:ext uri="{FF2B5EF4-FFF2-40B4-BE49-F238E27FC236}">
                  <a16:creationId xmlns:a16="http://schemas.microsoft.com/office/drawing/2014/main" id="{F2F70FDB-D1BD-BF88-31BB-54FA9BF38F1A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920;p24">
              <a:extLst>
                <a:ext uri="{FF2B5EF4-FFF2-40B4-BE49-F238E27FC236}">
                  <a16:creationId xmlns:a16="http://schemas.microsoft.com/office/drawing/2014/main" id="{DBB3EE3E-C58D-D243-67FC-5808EBFA14B6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921;p24">
              <a:extLst>
                <a:ext uri="{FF2B5EF4-FFF2-40B4-BE49-F238E27FC236}">
                  <a16:creationId xmlns:a16="http://schemas.microsoft.com/office/drawing/2014/main" id="{14828D5A-AF33-AEEE-5575-7EBF0DDDCDAB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922;p24">
              <a:extLst>
                <a:ext uri="{FF2B5EF4-FFF2-40B4-BE49-F238E27FC236}">
                  <a16:creationId xmlns:a16="http://schemas.microsoft.com/office/drawing/2014/main" id="{787CFA96-15BD-7E13-A913-13DF5B697FE1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923;p24">
              <a:extLst>
                <a:ext uri="{FF2B5EF4-FFF2-40B4-BE49-F238E27FC236}">
                  <a16:creationId xmlns:a16="http://schemas.microsoft.com/office/drawing/2014/main" id="{3486E60E-334D-FB21-603E-374051926E97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924;p24">
              <a:extLst>
                <a:ext uri="{FF2B5EF4-FFF2-40B4-BE49-F238E27FC236}">
                  <a16:creationId xmlns:a16="http://schemas.microsoft.com/office/drawing/2014/main" id="{67EB9A5A-22BA-ECDA-537D-CECC06820117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925;p24">
              <a:extLst>
                <a:ext uri="{FF2B5EF4-FFF2-40B4-BE49-F238E27FC236}">
                  <a16:creationId xmlns:a16="http://schemas.microsoft.com/office/drawing/2014/main" id="{1C67E6FB-7FA4-203F-F031-D1CC6BA2C014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926;p24">
              <a:extLst>
                <a:ext uri="{FF2B5EF4-FFF2-40B4-BE49-F238E27FC236}">
                  <a16:creationId xmlns:a16="http://schemas.microsoft.com/office/drawing/2014/main" id="{22817E5E-1A46-BAC3-7BCE-835D2FE23A00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927;p24">
              <a:extLst>
                <a:ext uri="{FF2B5EF4-FFF2-40B4-BE49-F238E27FC236}">
                  <a16:creationId xmlns:a16="http://schemas.microsoft.com/office/drawing/2014/main" id="{D299EBA2-8ACF-28AC-E418-66F701861B9C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928;p24">
              <a:extLst>
                <a:ext uri="{FF2B5EF4-FFF2-40B4-BE49-F238E27FC236}">
                  <a16:creationId xmlns:a16="http://schemas.microsoft.com/office/drawing/2014/main" id="{35AA116E-7990-E4B3-83D6-D08BE86DFDFA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929;p24">
              <a:extLst>
                <a:ext uri="{FF2B5EF4-FFF2-40B4-BE49-F238E27FC236}">
                  <a16:creationId xmlns:a16="http://schemas.microsoft.com/office/drawing/2014/main" id="{6BF0CF18-F318-5B00-8AD0-D06173EBF594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930;p24">
              <a:extLst>
                <a:ext uri="{FF2B5EF4-FFF2-40B4-BE49-F238E27FC236}">
                  <a16:creationId xmlns:a16="http://schemas.microsoft.com/office/drawing/2014/main" id="{B8DF92DB-882D-E118-8C04-21B08703A983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931;p24">
              <a:extLst>
                <a:ext uri="{FF2B5EF4-FFF2-40B4-BE49-F238E27FC236}">
                  <a16:creationId xmlns:a16="http://schemas.microsoft.com/office/drawing/2014/main" id="{D148549D-6852-EFB5-E0EA-CE66B3D3BBE4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932;p24">
              <a:extLst>
                <a:ext uri="{FF2B5EF4-FFF2-40B4-BE49-F238E27FC236}">
                  <a16:creationId xmlns:a16="http://schemas.microsoft.com/office/drawing/2014/main" id="{706A9FDE-70FC-F9CE-112E-358FFD61A6D6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933;p24">
              <a:extLst>
                <a:ext uri="{FF2B5EF4-FFF2-40B4-BE49-F238E27FC236}">
                  <a16:creationId xmlns:a16="http://schemas.microsoft.com/office/drawing/2014/main" id="{577A9A3B-9DB2-1B1C-2779-E883889EE9DF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934;p24">
              <a:extLst>
                <a:ext uri="{FF2B5EF4-FFF2-40B4-BE49-F238E27FC236}">
                  <a16:creationId xmlns:a16="http://schemas.microsoft.com/office/drawing/2014/main" id="{8D0B3331-2C14-C25D-7F44-13AE8AD7D7D1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935;p24">
              <a:extLst>
                <a:ext uri="{FF2B5EF4-FFF2-40B4-BE49-F238E27FC236}">
                  <a16:creationId xmlns:a16="http://schemas.microsoft.com/office/drawing/2014/main" id="{7A8A115E-C462-B6E1-F06B-6B5533BBB5C3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936;p24">
              <a:extLst>
                <a:ext uri="{FF2B5EF4-FFF2-40B4-BE49-F238E27FC236}">
                  <a16:creationId xmlns:a16="http://schemas.microsoft.com/office/drawing/2014/main" id="{25D8F429-F274-4654-6F0F-FFE7427DC9CC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937;p24">
              <a:extLst>
                <a:ext uri="{FF2B5EF4-FFF2-40B4-BE49-F238E27FC236}">
                  <a16:creationId xmlns:a16="http://schemas.microsoft.com/office/drawing/2014/main" id="{5685A37F-B64D-A90F-5165-C67143008A88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938;p24">
              <a:extLst>
                <a:ext uri="{FF2B5EF4-FFF2-40B4-BE49-F238E27FC236}">
                  <a16:creationId xmlns:a16="http://schemas.microsoft.com/office/drawing/2014/main" id="{3D2F6299-F61B-AB3D-5B97-2AD4E407C0F6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939;p24">
              <a:extLst>
                <a:ext uri="{FF2B5EF4-FFF2-40B4-BE49-F238E27FC236}">
                  <a16:creationId xmlns:a16="http://schemas.microsoft.com/office/drawing/2014/main" id="{B85B5902-6FD0-2F64-26B7-335C449660FD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940;p24">
              <a:extLst>
                <a:ext uri="{FF2B5EF4-FFF2-40B4-BE49-F238E27FC236}">
                  <a16:creationId xmlns:a16="http://schemas.microsoft.com/office/drawing/2014/main" id="{D05F4E3E-E023-B10A-2A6C-FEA2AF68B046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941;p24">
              <a:extLst>
                <a:ext uri="{FF2B5EF4-FFF2-40B4-BE49-F238E27FC236}">
                  <a16:creationId xmlns:a16="http://schemas.microsoft.com/office/drawing/2014/main" id="{57084FB9-92C5-03C7-22E5-062569EFD8C3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942;p24">
              <a:extLst>
                <a:ext uri="{FF2B5EF4-FFF2-40B4-BE49-F238E27FC236}">
                  <a16:creationId xmlns:a16="http://schemas.microsoft.com/office/drawing/2014/main" id="{4D40F167-6892-6999-615C-4010C77FCF1B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943;p24">
              <a:extLst>
                <a:ext uri="{FF2B5EF4-FFF2-40B4-BE49-F238E27FC236}">
                  <a16:creationId xmlns:a16="http://schemas.microsoft.com/office/drawing/2014/main" id="{B2DEE3CF-E9E5-94F7-8507-02C957165005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944;p24">
              <a:extLst>
                <a:ext uri="{FF2B5EF4-FFF2-40B4-BE49-F238E27FC236}">
                  <a16:creationId xmlns:a16="http://schemas.microsoft.com/office/drawing/2014/main" id="{4CAFAA34-A86A-946C-6A0D-DD75E5C0FFD9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945;p24">
              <a:extLst>
                <a:ext uri="{FF2B5EF4-FFF2-40B4-BE49-F238E27FC236}">
                  <a16:creationId xmlns:a16="http://schemas.microsoft.com/office/drawing/2014/main" id="{1B2E98A8-D61B-81FC-6A07-DC69794B7A5C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946;p24">
              <a:extLst>
                <a:ext uri="{FF2B5EF4-FFF2-40B4-BE49-F238E27FC236}">
                  <a16:creationId xmlns:a16="http://schemas.microsoft.com/office/drawing/2014/main" id="{BF7ADDA6-E9CF-8A7F-2DCE-11D6298ADA32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947;p24">
              <a:extLst>
                <a:ext uri="{FF2B5EF4-FFF2-40B4-BE49-F238E27FC236}">
                  <a16:creationId xmlns:a16="http://schemas.microsoft.com/office/drawing/2014/main" id="{24D2881F-CD62-6480-E684-DD9EDE3E8A73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948;p24">
              <a:extLst>
                <a:ext uri="{FF2B5EF4-FFF2-40B4-BE49-F238E27FC236}">
                  <a16:creationId xmlns:a16="http://schemas.microsoft.com/office/drawing/2014/main" id="{2C1A87CD-CD8D-6D82-F826-7F5379015241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949;p24">
              <a:extLst>
                <a:ext uri="{FF2B5EF4-FFF2-40B4-BE49-F238E27FC236}">
                  <a16:creationId xmlns:a16="http://schemas.microsoft.com/office/drawing/2014/main" id="{9FB4A47B-5AFC-A3B8-5B3A-1CBC2BB5A946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950;p24">
              <a:extLst>
                <a:ext uri="{FF2B5EF4-FFF2-40B4-BE49-F238E27FC236}">
                  <a16:creationId xmlns:a16="http://schemas.microsoft.com/office/drawing/2014/main" id="{8DACEBB7-945F-E574-7D7D-B504103AF138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951;p24">
              <a:extLst>
                <a:ext uri="{FF2B5EF4-FFF2-40B4-BE49-F238E27FC236}">
                  <a16:creationId xmlns:a16="http://schemas.microsoft.com/office/drawing/2014/main" id="{7AA2A2D9-3612-D7AD-51ED-37D942A4062E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952;p24">
              <a:extLst>
                <a:ext uri="{FF2B5EF4-FFF2-40B4-BE49-F238E27FC236}">
                  <a16:creationId xmlns:a16="http://schemas.microsoft.com/office/drawing/2014/main" id="{18C19F89-58A7-9115-6B87-D942A29F62F2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953;p24">
              <a:extLst>
                <a:ext uri="{FF2B5EF4-FFF2-40B4-BE49-F238E27FC236}">
                  <a16:creationId xmlns:a16="http://schemas.microsoft.com/office/drawing/2014/main" id="{D594DB97-6189-C75A-5B5C-2BC4AC227A19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954;p24">
              <a:extLst>
                <a:ext uri="{FF2B5EF4-FFF2-40B4-BE49-F238E27FC236}">
                  <a16:creationId xmlns:a16="http://schemas.microsoft.com/office/drawing/2014/main" id="{69F5A7BF-FCEB-B77D-238A-2F8320ED33A8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955;p24">
              <a:extLst>
                <a:ext uri="{FF2B5EF4-FFF2-40B4-BE49-F238E27FC236}">
                  <a16:creationId xmlns:a16="http://schemas.microsoft.com/office/drawing/2014/main" id="{7700BE46-1F28-DDBB-9415-2D2184F3A6B8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956;p24">
              <a:extLst>
                <a:ext uri="{FF2B5EF4-FFF2-40B4-BE49-F238E27FC236}">
                  <a16:creationId xmlns:a16="http://schemas.microsoft.com/office/drawing/2014/main" id="{574B556F-8EA4-CD77-8EBF-EDB26C35DC35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957;p24">
              <a:extLst>
                <a:ext uri="{FF2B5EF4-FFF2-40B4-BE49-F238E27FC236}">
                  <a16:creationId xmlns:a16="http://schemas.microsoft.com/office/drawing/2014/main" id="{5D12761E-3C11-F56D-5DF2-55C25600721A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958;p24">
              <a:extLst>
                <a:ext uri="{FF2B5EF4-FFF2-40B4-BE49-F238E27FC236}">
                  <a16:creationId xmlns:a16="http://schemas.microsoft.com/office/drawing/2014/main" id="{6DEB6924-B1AC-CF5A-6A64-5A19D582ECB2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959;p24">
              <a:extLst>
                <a:ext uri="{FF2B5EF4-FFF2-40B4-BE49-F238E27FC236}">
                  <a16:creationId xmlns:a16="http://schemas.microsoft.com/office/drawing/2014/main" id="{4388A81E-4F54-7AE2-B91C-DB0D4FD4C7B9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960;p24">
              <a:extLst>
                <a:ext uri="{FF2B5EF4-FFF2-40B4-BE49-F238E27FC236}">
                  <a16:creationId xmlns:a16="http://schemas.microsoft.com/office/drawing/2014/main" id="{E2F3F60B-2320-7677-9123-89B542D333C9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961;p24">
              <a:extLst>
                <a:ext uri="{FF2B5EF4-FFF2-40B4-BE49-F238E27FC236}">
                  <a16:creationId xmlns:a16="http://schemas.microsoft.com/office/drawing/2014/main" id="{FCC5E9BC-E9FB-5EA0-A27B-BCFDAFAD5F10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962;p24">
              <a:extLst>
                <a:ext uri="{FF2B5EF4-FFF2-40B4-BE49-F238E27FC236}">
                  <a16:creationId xmlns:a16="http://schemas.microsoft.com/office/drawing/2014/main" id="{7ED49F74-7B1D-30F7-FEE3-E69D1E2DE69F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963;p24">
              <a:extLst>
                <a:ext uri="{FF2B5EF4-FFF2-40B4-BE49-F238E27FC236}">
                  <a16:creationId xmlns:a16="http://schemas.microsoft.com/office/drawing/2014/main" id="{289267A5-DC48-53DA-5563-BE30D4C0F3E6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964;p24">
              <a:extLst>
                <a:ext uri="{FF2B5EF4-FFF2-40B4-BE49-F238E27FC236}">
                  <a16:creationId xmlns:a16="http://schemas.microsoft.com/office/drawing/2014/main" id="{C5CABAE4-8DB3-7661-8410-EB1658CBA9F6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965;p24">
              <a:extLst>
                <a:ext uri="{FF2B5EF4-FFF2-40B4-BE49-F238E27FC236}">
                  <a16:creationId xmlns:a16="http://schemas.microsoft.com/office/drawing/2014/main" id="{2C71DECE-5502-2443-EB07-4D8C54F65788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966;p24">
              <a:extLst>
                <a:ext uri="{FF2B5EF4-FFF2-40B4-BE49-F238E27FC236}">
                  <a16:creationId xmlns:a16="http://schemas.microsoft.com/office/drawing/2014/main" id="{059D6C84-D8E8-3D0F-E098-23B84C728272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967;p24">
              <a:extLst>
                <a:ext uri="{FF2B5EF4-FFF2-40B4-BE49-F238E27FC236}">
                  <a16:creationId xmlns:a16="http://schemas.microsoft.com/office/drawing/2014/main" id="{534B5171-FF6A-4824-74FD-113BFE7C230F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968;p24">
              <a:extLst>
                <a:ext uri="{FF2B5EF4-FFF2-40B4-BE49-F238E27FC236}">
                  <a16:creationId xmlns:a16="http://schemas.microsoft.com/office/drawing/2014/main" id="{A1022427-1254-0A46-ED60-2007626F9944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969;p24">
              <a:extLst>
                <a:ext uri="{FF2B5EF4-FFF2-40B4-BE49-F238E27FC236}">
                  <a16:creationId xmlns:a16="http://schemas.microsoft.com/office/drawing/2014/main" id="{7B452AD9-8C47-6D8B-AD71-8FFADE5A680D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970;p24">
              <a:extLst>
                <a:ext uri="{FF2B5EF4-FFF2-40B4-BE49-F238E27FC236}">
                  <a16:creationId xmlns:a16="http://schemas.microsoft.com/office/drawing/2014/main" id="{9C9E54CB-6448-F70B-0EA6-49036078FB4A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971;p24">
              <a:extLst>
                <a:ext uri="{FF2B5EF4-FFF2-40B4-BE49-F238E27FC236}">
                  <a16:creationId xmlns:a16="http://schemas.microsoft.com/office/drawing/2014/main" id="{6FAA133E-1750-8D90-BF83-EFC79CF71B83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972;p24">
              <a:extLst>
                <a:ext uri="{FF2B5EF4-FFF2-40B4-BE49-F238E27FC236}">
                  <a16:creationId xmlns:a16="http://schemas.microsoft.com/office/drawing/2014/main" id="{C01CB8AD-1560-72D6-9D72-B1843D505EF1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973;p24">
              <a:extLst>
                <a:ext uri="{FF2B5EF4-FFF2-40B4-BE49-F238E27FC236}">
                  <a16:creationId xmlns:a16="http://schemas.microsoft.com/office/drawing/2014/main" id="{350983D0-81BE-AD22-99D5-8366D0BFFEA7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974;p24">
              <a:extLst>
                <a:ext uri="{FF2B5EF4-FFF2-40B4-BE49-F238E27FC236}">
                  <a16:creationId xmlns:a16="http://schemas.microsoft.com/office/drawing/2014/main" id="{CE35F08E-07D5-6DED-2DAB-34D10CE61371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975;p24">
              <a:extLst>
                <a:ext uri="{FF2B5EF4-FFF2-40B4-BE49-F238E27FC236}">
                  <a16:creationId xmlns:a16="http://schemas.microsoft.com/office/drawing/2014/main" id="{4C22E630-1F41-0720-E62E-F65FC6576CDB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976;p24">
              <a:extLst>
                <a:ext uri="{FF2B5EF4-FFF2-40B4-BE49-F238E27FC236}">
                  <a16:creationId xmlns:a16="http://schemas.microsoft.com/office/drawing/2014/main" id="{C608CDD8-84C9-60B3-44C4-602B4F1D3A70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977;p24">
              <a:extLst>
                <a:ext uri="{FF2B5EF4-FFF2-40B4-BE49-F238E27FC236}">
                  <a16:creationId xmlns:a16="http://schemas.microsoft.com/office/drawing/2014/main" id="{6BB13109-B6CB-D171-C3D0-E3D1602E9A71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978;p24">
              <a:extLst>
                <a:ext uri="{FF2B5EF4-FFF2-40B4-BE49-F238E27FC236}">
                  <a16:creationId xmlns:a16="http://schemas.microsoft.com/office/drawing/2014/main" id="{8091FCA8-9EF7-2F8A-ABBD-DDA5A9FCDF96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979;p24">
              <a:extLst>
                <a:ext uri="{FF2B5EF4-FFF2-40B4-BE49-F238E27FC236}">
                  <a16:creationId xmlns:a16="http://schemas.microsoft.com/office/drawing/2014/main" id="{24293461-8E55-C48F-1DF8-378E33E9C167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980;p24">
              <a:extLst>
                <a:ext uri="{FF2B5EF4-FFF2-40B4-BE49-F238E27FC236}">
                  <a16:creationId xmlns:a16="http://schemas.microsoft.com/office/drawing/2014/main" id="{8748A68E-28B8-85C5-5F2D-1C03FDCE0231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981;p24">
              <a:extLst>
                <a:ext uri="{FF2B5EF4-FFF2-40B4-BE49-F238E27FC236}">
                  <a16:creationId xmlns:a16="http://schemas.microsoft.com/office/drawing/2014/main" id="{A18D7BD4-B1E0-15F9-BB21-020819986C45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982;p24">
              <a:extLst>
                <a:ext uri="{FF2B5EF4-FFF2-40B4-BE49-F238E27FC236}">
                  <a16:creationId xmlns:a16="http://schemas.microsoft.com/office/drawing/2014/main" id="{660FE199-88D8-80A3-B36B-E4B1DD563D6D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983;p24">
              <a:extLst>
                <a:ext uri="{FF2B5EF4-FFF2-40B4-BE49-F238E27FC236}">
                  <a16:creationId xmlns:a16="http://schemas.microsoft.com/office/drawing/2014/main" id="{5280382D-E963-A5E8-B9D5-D1F6CBEFAA20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984;p24">
              <a:extLst>
                <a:ext uri="{FF2B5EF4-FFF2-40B4-BE49-F238E27FC236}">
                  <a16:creationId xmlns:a16="http://schemas.microsoft.com/office/drawing/2014/main" id="{340DEB71-863B-ECCC-B170-CF1EB78BEEBE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985;p24">
              <a:extLst>
                <a:ext uri="{FF2B5EF4-FFF2-40B4-BE49-F238E27FC236}">
                  <a16:creationId xmlns:a16="http://schemas.microsoft.com/office/drawing/2014/main" id="{6DDAC055-F93A-2F72-62B2-B4BD1C9CFF18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986;p24">
              <a:extLst>
                <a:ext uri="{FF2B5EF4-FFF2-40B4-BE49-F238E27FC236}">
                  <a16:creationId xmlns:a16="http://schemas.microsoft.com/office/drawing/2014/main" id="{C847A0FA-D089-14E3-2FF2-B22A87A00CDF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987;p24">
              <a:extLst>
                <a:ext uri="{FF2B5EF4-FFF2-40B4-BE49-F238E27FC236}">
                  <a16:creationId xmlns:a16="http://schemas.microsoft.com/office/drawing/2014/main" id="{815D5DB2-9ED4-82EA-2206-8C2F91A1C0FD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988;p24">
              <a:extLst>
                <a:ext uri="{FF2B5EF4-FFF2-40B4-BE49-F238E27FC236}">
                  <a16:creationId xmlns:a16="http://schemas.microsoft.com/office/drawing/2014/main" id="{6ECA087B-8001-3367-44C1-337336639150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989;p24">
              <a:extLst>
                <a:ext uri="{FF2B5EF4-FFF2-40B4-BE49-F238E27FC236}">
                  <a16:creationId xmlns:a16="http://schemas.microsoft.com/office/drawing/2014/main" id="{EA668620-7CBF-5540-385E-35ACEDDCCCDE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990;p24">
              <a:extLst>
                <a:ext uri="{FF2B5EF4-FFF2-40B4-BE49-F238E27FC236}">
                  <a16:creationId xmlns:a16="http://schemas.microsoft.com/office/drawing/2014/main" id="{47FF3D30-8A1A-E5AA-F39D-EDB6A57A0B8F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991;p24">
              <a:extLst>
                <a:ext uri="{FF2B5EF4-FFF2-40B4-BE49-F238E27FC236}">
                  <a16:creationId xmlns:a16="http://schemas.microsoft.com/office/drawing/2014/main" id="{DADE8263-C234-969E-340C-16ADCDCE03C3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992;p24">
              <a:extLst>
                <a:ext uri="{FF2B5EF4-FFF2-40B4-BE49-F238E27FC236}">
                  <a16:creationId xmlns:a16="http://schemas.microsoft.com/office/drawing/2014/main" id="{99863CCF-181A-7A16-B0AA-AF5FEE6B6FC1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993;p24">
              <a:extLst>
                <a:ext uri="{FF2B5EF4-FFF2-40B4-BE49-F238E27FC236}">
                  <a16:creationId xmlns:a16="http://schemas.microsoft.com/office/drawing/2014/main" id="{BBF32171-38AA-3FAA-3943-5C5C4D3CFF70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994;p24">
              <a:extLst>
                <a:ext uri="{FF2B5EF4-FFF2-40B4-BE49-F238E27FC236}">
                  <a16:creationId xmlns:a16="http://schemas.microsoft.com/office/drawing/2014/main" id="{DFD8A771-6924-7401-7861-851F74C6AD67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995;p24">
              <a:extLst>
                <a:ext uri="{FF2B5EF4-FFF2-40B4-BE49-F238E27FC236}">
                  <a16:creationId xmlns:a16="http://schemas.microsoft.com/office/drawing/2014/main" id="{647DE981-3401-97AD-CFB2-0BF2AF4036EA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996;p24">
              <a:extLst>
                <a:ext uri="{FF2B5EF4-FFF2-40B4-BE49-F238E27FC236}">
                  <a16:creationId xmlns:a16="http://schemas.microsoft.com/office/drawing/2014/main" id="{561327E4-DD5C-4E8C-E1B9-F8E05D828CD3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997;p24">
              <a:extLst>
                <a:ext uri="{FF2B5EF4-FFF2-40B4-BE49-F238E27FC236}">
                  <a16:creationId xmlns:a16="http://schemas.microsoft.com/office/drawing/2014/main" id="{D2A733B9-8BE9-EC09-07B5-2FEF1A26CD18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998;p24">
              <a:extLst>
                <a:ext uri="{FF2B5EF4-FFF2-40B4-BE49-F238E27FC236}">
                  <a16:creationId xmlns:a16="http://schemas.microsoft.com/office/drawing/2014/main" id="{5AA558A5-6B80-BCAD-B373-96F4CD71E0F0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999;p24">
              <a:extLst>
                <a:ext uri="{FF2B5EF4-FFF2-40B4-BE49-F238E27FC236}">
                  <a16:creationId xmlns:a16="http://schemas.microsoft.com/office/drawing/2014/main" id="{19971FBA-1BB2-CA0B-9CD4-3023D1C3034C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000;p24">
              <a:extLst>
                <a:ext uri="{FF2B5EF4-FFF2-40B4-BE49-F238E27FC236}">
                  <a16:creationId xmlns:a16="http://schemas.microsoft.com/office/drawing/2014/main" id="{FD1F6F02-9D1B-9923-7D27-69E59CF98F29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001;p24">
              <a:extLst>
                <a:ext uri="{FF2B5EF4-FFF2-40B4-BE49-F238E27FC236}">
                  <a16:creationId xmlns:a16="http://schemas.microsoft.com/office/drawing/2014/main" id="{58028504-3CE6-5CB9-C9E4-2AE77964E9BD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002;p24">
              <a:extLst>
                <a:ext uri="{FF2B5EF4-FFF2-40B4-BE49-F238E27FC236}">
                  <a16:creationId xmlns:a16="http://schemas.microsoft.com/office/drawing/2014/main" id="{F1BAB07A-6077-D2FD-A258-2B9DA1B20307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003;p24">
              <a:extLst>
                <a:ext uri="{FF2B5EF4-FFF2-40B4-BE49-F238E27FC236}">
                  <a16:creationId xmlns:a16="http://schemas.microsoft.com/office/drawing/2014/main" id="{8E92DDF1-81E3-604D-564F-051944484478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004;p24">
              <a:extLst>
                <a:ext uri="{FF2B5EF4-FFF2-40B4-BE49-F238E27FC236}">
                  <a16:creationId xmlns:a16="http://schemas.microsoft.com/office/drawing/2014/main" id="{5798362C-A278-6FF9-5DCD-CF46680577A5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005;p24">
              <a:extLst>
                <a:ext uri="{FF2B5EF4-FFF2-40B4-BE49-F238E27FC236}">
                  <a16:creationId xmlns:a16="http://schemas.microsoft.com/office/drawing/2014/main" id="{0CDAEF30-C234-E86F-C8BE-AE56088BA4F4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006;p24">
              <a:extLst>
                <a:ext uri="{FF2B5EF4-FFF2-40B4-BE49-F238E27FC236}">
                  <a16:creationId xmlns:a16="http://schemas.microsoft.com/office/drawing/2014/main" id="{84DF1988-E69C-500C-1E32-6FB09CEC5450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007;p24">
              <a:extLst>
                <a:ext uri="{FF2B5EF4-FFF2-40B4-BE49-F238E27FC236}">
                  <a16:creationId xmlns:a16="http://schemas.microsoft.com/office/drawing/2014/main" id="{7C341BD2-8866-5370-C654-2B00D9629F43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008;p24">
              <a:extLst>
                <a:ext uri="{FF2B5EF4-FFF2-40B4-BE49-F238E27FC236}">
                  <a16:creationId xmlns:a16="http://schemas.microsoft.com/office/drawing/2014/main" id="{C4D98251-3600-F208-E95B-DB2429A12B5C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009;p24">
              <a:extLst>
                <a:ext uri="{FF2B5EF4-FFF2-40B4-BE49-F238E27FC236}">
                  <a16:creationId xmlns:a16="http://schemas.microsoft.com/office/drawing/2014/main" id="{0ABBB7FF-39CA-F839-8456-2C9490142834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010;p24">
              <a:extLst>
                <a:ext uri="{FF2B5EF4-FFF2-40B4-BE49-F238E27FC236}">
                  <a16:creationId xmlns:a16="http://schemas.microsoft.com/office/drawing/2014/main" id="{DC98907D-72E3-2013-89D0-35600FBD5A55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011;p24">
              <a:extLst>
                <a:ext uri="{FF2B5EF4-FFF2-40B4-BE49-F238E27FC236}">
                  <a16:creationId xmlns:a16="http://schemas.microsoft.com/office/drawing/2014/main" id="{8317D6AD-83EF-1BC8-4686-72E41046D650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012;p24">
              <a:extLst>
                <a:ext uri="{FF2B5EF4-FFF2-40B4-BE49-F238E27FC236}">
                  <a16:creationId xmlns:a16="http://schemas.microsoft.com/office/drawing/2014/main" id="{D92CD0BA-8F5F-4DC6-B568-2E1885894B89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013;p24">
              <a:extLst>
                <a:ext uri="{FF2B5EF4-FFF2-40B4-BE49-F238E27FC236}">
                  <a16:creationId xmlns:a16="http://schemas.microsoft.com/office/drawing/2014/main" id="{0F2C43A3-D4D9-5C4E-F6AC-9170E0A25941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014;p24">
              <a:extLst>
                <a:ext uri="{FF2B5EF4-FFF2-40B4-BE49-F238E27FC236}">
                  <a16:creationId xmlns:a16="http://schemas.microsoft.com/office/drawing/2014/main" id="{CF166F6F-FD2B-477D-661C-17C8D2A6F73B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015;p24">
              <a:extLst>
                <a:ext uri="{FF2B5EF4-FFF2-40B4-BE49-F238E27FC236}">
                  <a16:creationId xmlns:a16="http://schemas.microsoft.com/office/drawing/2014/main" id="{A6AC5230-083F-4FEE-B134-96D6DB90154D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016;p24">
              <a:extLst>
                <a:ext uri="{FF2B5EF4-FFF2-40B4-BE49-F238E27FC236}">
                  <a16:creationId xmlns:a16="http://schemas.microsoft.com/office/drawing/2014/main" id="{0335891B-A270-906F-5CF3-FA8154AEBCD7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017;p24">
              <a:extLst>
                <a:ext uri="{FF2B5EF4-FFF2-40B4-BE49-F238E27FC236}">
                  <a16:creationId xmlns:a16="http://schemas.microsoft.com/office/drawing/2014/main" id="{D0AEFC85-FA7C-A8A5-EAED-DD722E0D2079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018;p24">
              <a:extLst>
                <a:ext uri="{FF2B5EF4-FFF2-40B4-BE49-F238E27FC236}">
                  <a16:creationId xmlns:a16="http://schemas.microsoft.com/office/drawing/2014/main" id="{8DB3C6F3-CF41-B556-F551-66530C0C43A7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019;p24">
              <a:extLst>
                <a:ext uri="{FF2B5EF4-FFF2-40B4-BE49-F238E27FC236}">
                  <a16:creationId xmlns:a16="http://schemas.microsoft.com/office/drawing/2014/main" id="{FA192650-7132-2A53-F39B-83A26FD80421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0" name="Google Shape;1020;p24">
              <a:extLst>
                <a:ext uri="{FF2B5EF4-FFF2-40B4-BE49-F238E27FC236}">
                  <a16:creationId xmlns:a16="http://schemas.microsoft.com/office/drawing/2014/main" id="{336EF772-EEC5-728F-1032-D66C287DF47B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841" name="Google Shape;1021;p24">
                <a:extLst>
                  <a:ext uri="{FF2B5EF4-FFF2-40B4-BE49-F238E27FC236}">
                    <a16:creationId xmlns:a16="http://schemas.microsoft.com/office/drawing/2014/main" id="{53EF0287-78B4-0450-8544-D2B2CFBB1C95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022;p24">
                <a:extLst>
                  <a:ext uri="{FF2B5EF4-FFF2-40B4-BE49-F238E27FC236}">
                    <a16:creationId xmlns:a16="http://schemas.microsoft.com/office/drawing/2014/main" id="{67B2D85B-99DD-233D-C118-47A8F566F417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023;p24">
                <a:extLst>
                  <a:ext uri="{FF2B5EF4-FFF2-40B4-BE49-F238E27FC236}">
                    <a16:creationId xmlns:a16="http://schemas.microsoft.com/office/drawing/2014/main" id="{0342421B-E851-C266-850F-457CAC67E4CE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024;p24">
                <a:extLst>
                  <a:ext uri="{FF2B5EF4-FFF2-40B4-BE49-F238E27FC236}">
                    <a16:creationId xmlns:a16="http://schemas.microsoft.com/office/drawing/2014/main" id="{D004CE18-8D91-EFED-B47E-31B1911B8B72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025;p24">
                <a:extLst>
                  <a:ext uri="{FF2B5EF4-FFF2-40B4-BE49-F238E27FC236}">
                    <a16:creationId xmlns:a16="http://schemas.microsoft.com/office/drawing/2014/main" id="{A30835AC-96F3-904A-0105-BCFEDA723980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3883543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0B0F1CCD-298B-53F5-1352-6272B88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9DCEA6E6-AC73-16BA-D0DD-636177715506}"/>
              </a:ext>
            </a:extLst>
          </p:cNvPr>
          <p:cNvSpPr txBox="1"/>
          <p:nvPr/>
        </p:nvSpPr>
        <p:spPr>
          <a:xfrm>
            <a:off x="673367" y="435617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Programming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0B3901-92E7-3FA2-FA97-F582F19CC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67" y="804950"/>
            <a:ext cx="792044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Applied loops, functions, OOP, file handling, and multithreading.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Student Management and Banking mini projects.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Concepts Learned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and Data Types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Statements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Loops and Functions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Handling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 Handling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Object-Oriented Programming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scripts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Backend logic exercises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processing tasks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compression utilities</a:t>
            </a:r>
          </a:p>
        </p:txBody>
      </p:sp>
      <p:grpSp>
        <p:nvGrpSpPr>
          <p:cNvPr id="3" name="Google Shape;712;p24">
            <a:extLst>
              <a:ext uri="{FF2B5EF4-FFF2-40B4-BE49-F238E27FC236}">
                <a16:creationId xmlns:a16="http://schemas.microsoft.com/office/drawing/2014/main" id="{19F687E5-72F3-8BD8-42CE-47598D5FA41C}"/>
              </a:ext>
            </a:extLst>
          </p:cNvPr>
          <p:cNvGrpSpPr/>
          <p:nvPr/>
        </p:nvGrpSpPr>
        <p:grpSpPr>
          <a:xfrm>
            <a:off x="5113237" y="2184293"/>
            <a:ext cx="2256208" cy="1318262"/>
            <a:chOff x="5148240" y="1213448"/>
            <a:chExt cx="3374953" cy="2676564"/>
          </a:xfrm>
        </p:grpSpPr>
        <p:grpSp>
          <p:nvGrpSpPr>
            <p:cNvPr id="4" name="Google Shape;713;p24">
              <a:extLst>
                <a:ext uri="{FF2B5EF4-FFF2-40B4-BE49-F238E27FC236}">
                  <a16:creationId xmlns:a16="http://schemas.microsoft.com/office/drawing/2014/main" id="{12894D42-A646-E5AB-E7A0-77B25D0D5B20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1846" name="Google Shape;714;p24">
                <a:extLst>
                  <a:ext uri="{FF2B5EF4-FFF2-40B4-BE49-F238E27FC236}">
                    <a16:creationId xmlns:a16="http://schemas.microsoft.com/office/drawing/2014/main" id="{A654D4CE-95DD-038D-AFD7-0573101F7809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715;p24">
                <a:extLst>
                  <a:ext uri="{FF2B5EF4-FFF2-40B4-BE49-F238E27FC236}">
                    <a16:creationId xmlns:a16="http://schemas.microsoft.com/office/drawing/2014/main" id="{6C0DA613-39C3-2054-2674-7C10CAB08486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716;p24">
                <a:extLst>
                  <a:ext uri="{FF2B5EF4-FFF2-40B4-BE49-F238E27FC236}">
                    <a16:creationId xmlns:a16="http://schemas.microsoft.com/office/drawing/2014/main" id="{F910F2D4-1FAF-0751-C8A5-B7A828128FC4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717;p24">
                <a:extLst>
                  <a:ext uri="{FF2B5EF4-FFF2-40B4-BE49-F238E27FC236}">
                    <a16:creationId xmlns:a16="http://schemas.microsoft.com/office/drawing/2014/main" id="{D80B8D73-803A-2132-C1ED-81F4BB478900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718;p24">
                <a:extLst>
                  <a:ext uri="{FF2B5EF4-FFF2-40B4-BE49-F238E27FC236}">
                    <a16:creationId xmlns:a16="http://schemas.microsoft.com/office/drawing/2014/main" id="{3D510C1C-B90A-8E2E-783D-D2D8819EECA1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719;p24">
                <a:extLst>
                  <a:ext uri="{FF2B5EF4-FFF2-40B4-BE49-F238E27FC236}">
                    <a16:creationId xmlns:a16="http://schemas.microsoft.com/office/drawing/2014/main" id="{D75F90DD-2DBF-8CEE-5C20-1D0E652CBB85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720;p24">
                <a:extLst>
                  <a:ext uri="{FF2B5EF4-FFF2-40B4-BE49-F238E27FC236}">
                    <a16:creationId xmlns:a16="http://schemas.microsoft.com/office/drawing/2014/main" id="{3C96AA34-5DAD-E6D1-6548-7B10306C01D8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721;p24">
                <a:extLst>
                  <a:ext uri="{FF2B5EF4-FFF2-40B4-BE49-F238E27FC236}">
                    <a16:creationId xmlns:a16="http://schemas.microsoft.com/office/drawing/2014/main" id="{1F969264-57EE-C3E6-89C1-D6E32485DAF6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Google Shape;722;p24">
              <a:extLst>
                <a:ext uri="{FF2B5EF4-FFF2-40B4-BE49-F238E27FC236}">
                  <a16:creationId xmlns:a16="http://schemas.microsoft.com/office/drawing/2014/main" id="{E741C7BF-A404-CC8A-7771-4AAA02260278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23;p24">
              <a:extLst>
                <a:ext uri="{FF2B5EF4-FFF2-40B4-BE49-F238E27FC236}">
                  <a16:creationId xmlns:a16="http://schemas.microsoft.com/office/drawing/2014/main" id="{78B882EB-2719-DC74-CCE5-72208A49F25C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24;p24">
              <a:extLst>
                <a:ext uri="{FF2B5EF4-FFF2-40B4-BE49-F238E27FC236}">
                  <a16:creationId xmlns:a16="http://schemas.microsoft.com/office/drawing/2014/main" id="{AED0DA85-12DA-DE1A-CA6D-970AE95CC641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25;p24">
              <a:extLst>
                <a:ext uri="{FF2B5EF4-FFF2-40B4-BE49-F238E27FC236}">
                  <a16:creationId xmlns:a16="http://schemas.microsoft.com/office/drawing/2014/main" id="{EEAB54AF-A957-D725-6BE9-1A727998847C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26;p24">
              <a:extLst>
                <a:ext uri="{FF2B5EF4-FFF2-40B4-BE49-F238E27FC236}">
                  <a16:creationId xmlns:a16="http://schemas.microsoft.com/office/drawing/2014/main" id="{4B43A0C2-0FBB-6FF7-547B-34E8C39FE745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27;p24">
              <a:extLst>
                <a:ext uri="{FF2B5EF4-FFF2-40B4-BE49-F238E27FC236}">
                  <a16:creationId xmlns:a16="http://schemas.microsoft.com/office/drawing/2014/main" id="{4B9CD8C4-39D4-AD78-6466-5EB0673CE55B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28;p24">
              <a:extLst>
                <a:ext uri="{FF2B5EF4-FFF2-40B4-BE49-F238E27FC236}">
                  <a16:creationId xmlns:a16="http://schemas.microsoft.com/office/drawing/2014/main" id="{AE74A48C-4CE0-82F0-7573-BA56049ACD8B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29;p24">
              <a:extLst>
                <a:ext uri="{FF2B5EF4-FFF2-40B4-BE49-F238E27FC236}">
                  <a16:creationId xmlns:a16="http://schemas.microsoft.com/office/drawing/2014/main" id="{BF2E01F5-FDB1-99C0-EFDB-14655403586B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30;p24">
              <a:extLst>
                <a:ext uri="{FF2B5EF4-FFF2-40B4-BE49-F238E27FC236}">
                  <a16:creationId xmlns:a16="http://schemas.microsoft.com/office/drawing/2014/main" id="{210AA8D9-1BD0-0842-35B4-1152897D8F03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31;p24">
              <a:extLst>
                <a:ext uri="{FF2B5EF4-FFF2-40B4-BE49-F238E27FC236}">
                  <a16:creationId xmlns:a16="http://schemas.microsoft.com/office/drawing/2014/main" id="{119DFEAB-1B3B-C0B4-8639-84DC29C9C909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32;p24">
              <a:extLst>
                <a:ext uri="{FF2B5EF4-FFF2-40B4-BE49-F238E27FC236}">
                  <a16:creationId xmlns:a16="http://schemas.microsoft.com/office/drawing/2014/main" id="{225C3EF3-15A5-67AB-D34C-1534B0EBD862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3;p24">
              <a:extLst>
                <a:ext uri="{FF2B5EF4-FFF2-40B4-BE49-F238E27FC236}">
                  <a16:creationId xmlns:a16="http://schemas.microsoft.com/office/drawing/2014/main" id="{53E3FBE0-48A0-7572-2A29-537546893369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34;p24">
              <a:extLst>
                <a:ext uri="{FF2B5EF4-FFF2-40B4-BE49-F238E27FC236}">
                  <a16:creationId xmlns:a16="http://schemas.microsoft.com/office/drawing/2014/main" id="{3CBC7F52-E06F-F607-EB2B-8450064A3BF2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35;p24">
              <a:extLst>
                <a:ext uri="{FF2B5EF4-FFF2-40B4-BE49-F238E27FC236}">
                  <a16:creationId xmlns:a16="http://schemas.microsoft.com/office/drawing/2014/main" id="{4970BE19-FEAE-CD3A-503C-5343C90B7A9B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6;p24">
              <a:extLst>
                <a:ext uri="{FF2B5EF4-FFF2-40B4-BE49-F238E27FC236}">
                  <a16:creationId xmlns:a16="http://schemas.microsoft.com/office/drawing/2014/main" id="{6D988DEE-6B1A-441A-D9DA-B962869D8051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37;p24">
              <a:extLst>
                <a:ext uri="{FF2B5EF4-FFF2-40B4-BE49-F238E27FC236}">
                  <a16:creationId xmlns:a16="http://schemas.microsoft.com/office/drawing/2014/main" id="{75B5C643-3A5A-5301-68E4-2F7668175D87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8;p24">
              <a:extLst>
                <a:ext uri="{FF2B5EF4-FFF2-40B4-BE49-F238E27FC236}">
                  <a16:creationId xmlns:a16="http://schemas.microsoft.com/office/drawing/2014/main" id="{10247EDE-E2BB-92F6-4C06-C97DF37C3EFE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9;p24">
              <a:extLst>
                <a:ext uri="{FF2B5EF4-FFF2-40B4-BE49-F238E27FC236}">
                  <a16:creationId xmlns:a16="http://schemas.microsoft.com/office/drawing/2014/main" id="{8E9C9E53-F079-A0B5-CEAB-217B58E29DC0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40;p24">
              <a:extLst>
                <a:ext uri="{FF2B5EF4-FFF2-40B4-BE49-F238E27FC236}">
                  <a16:creationId xmlns:a16="http://schemas.microsoft.com/office/drawing/2014/main" id="{2755EE20-CF28-22C6-D027-7EB94C8C4D93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41;p24">
              <a:extLst>
                <a:ext uri="{FF2B5EF4-FFF2-40B4-BE49-F238E27FC236}">
                  <a16:creationId xmlns:a16="http://schemas.microsoft.com/office/drawing/2014/main" id="{E0CB5DB5-8BE5-B0BF-D789-CC57C98B0523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42;p24">
              <a:extLst>
                <a:ext uri="{FF2B5EF4-FFF2-40B4-BE49-F238E27FC236}">
                  <a16:creationId xmlns:a16="http://schemas.microsoft.com/office/drawing/2014/main" id="{E665C0CB-27B4-F3C1-0B9B-AE68E7113253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43;p24">
              <a:extLst>
                <a:ext uri="{FF2B5EF4-FFF2-40B4-BE49-F238E27FC236}">
                  <a16:creationId xmlns:a16="http://schemas.microsoft.com/office/drawing/2014/main" id="{28994F36-4853-3A04-97D1-78A1C7765793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4;p24">
              <a:extLst>
                <a:ext uri="{FF2B5EF4-FFF2-40B4-BE49-F238E27FC236}">
                  <a16:creationId xmlns:a16="http://schemas.microsoft.com/office/drawing/2014/main" id="{2B1C9C97-CD5E-5F34-1D73-EAFFE5E956B6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5;p24">
              <a:extLst>
                <a:ext uri="{FF2B5EF4-FFF2-40B4-BE49-F238E27FC236}">
                  <a16:creationId xmlns:a16="http://schemas.microsoft.com/office/drawing/2014/main" id="{0C7BAFFC-F689-D752-5E4A-D423C53A950B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6;p24">
              <a:extLst>
                <a:ext uri="{FF2B5EF4-FFF2-40B4-BE49-F238E27FC236}">
                  <a16:creationId xmlns:a16="http://schemas.microsoft.com/office/drawing/2014/main" id="{4D84D24F-E1BB-DF4D-B487-B2523BD785A8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7;p24">
              <a:extLst>
                <a:ext uri="{FF2B5EF4-FFF2-40B4-BE49-F238E27FC236}">
                  <a16:creationId xmlns:a16="http://schemas.microsoft.com/office/drawing/2014/main" id="{4CB69F3D-73EA-A238-08FB-4D64A812E79B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8;p24">
              <a:extLst>
                <a:ext uri="{FF2B5EF4-FFF2-40B4-BE49-F238E27FC236}">
                  <a16:creationId xmlns:a16="http://schemas.microsoft.com/office/drawing/2014/main" id="{34C30B2B-C022-D0DB-084F-0DB48B123852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9;p24">
              <a:extLst>
                <a:ext uri="{FF2B5EF4-FFF2-40B4-BE49-F238E27FC236}">
                  <a16:creationId xmlns:a16="http://schemas.microsoft.com/office/drawing/2014/main" id="{8F259135-EC3B-BDA1-1BF1-2B786A4747FF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50;p24">
              <a:extLst>
                <a:ext uri="{FF2B5EF4-FFF2-40B4-BE49-F238E27FC236}">
                  <a16:creationId xmlns:a16="http://schemas.microsoft.com/office/drawing/2014/main" id="{267ECFE0-117C-29C5-2819-6DFE1FD36616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51;p24">
              <a:extLst>
                <a:ext uri="{FF2B5EF4-FFF2-40B4-BE49-F238E27FC236}">
                  <a16:creationId xmlns:a16="http://schemas.microsoft.com/office/drawing/2014/main" id="{78944A1F-2840-C0AD-A8C1-6AB1EFAB3A5D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2;p24">
              <a:extLst>
                <a:ext uri="{FF2B5EF4-FFF2-40B4-BE49-F238E27FC236}">
                  <a16:creationId xmlns:a16="http://schemas.microsoft.com/office/drawing/2014/main" id="{496CBE38-589B-CF88-398D-C90162855AFF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53;p24">
              <a:extLst>
                <a:ext uri="{FF2B5EF4-FFF2-40B4-BE49-F238E27FC236}">
                  <a16:creationId xmlns:a16="http://schemas.microsoft.com/office/drawing/2014/main" id="{5B0729AD-5BB3-4E02-5D46-174FC70274CB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4;p24">
              <a:extLst>
                <a:ext uri="{FF2B5EF4-FFF2-40B4-BE49-F238E27FC236}">
                  <a16:creationId xmlns:a16="http://schemas.microsoft.com/office/drawing/2014/main" id="{38F8920C-FE19-F3F7-A225-F0E190B9A55E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5;p24">
              <a:extLst>
                <a:ext uri="{FF2B5EF4-FFF2-40B4-BE49-F238E27FC236}">
                  <a16:creationId xmlns:a16="http://schemas.microsoft.com/office/drawing/2014/main" id="{61D1FB0D-F259-566D-66E1-5E96D2959971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6;p24">
              <a:extLst>
                <a:ext uri="{FF2B5EF4-FFF2-40B4-BE49-F238E27FC236}">
                  <a16:creationId xmlns:a16="http://schemas.microsoft.com/office/drawing/2014/main" id="{91790D9E-4D35-654F-87E7-57C17422E04A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7;p24">
              <a:extLst>
                <a:ext uri="{FF2B5EF4-FFF2-40B4-BE49-F238E27FC236}">
                  <a16:creationId xmlns:a16="http://schemas.microsoft.com/office/drawing/2014/main" id="{63F2E06D-0B18-34CE-5EB7-48C9198254D2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8;p24">
              <a:extLst>
                <a:ext uri="{FF2B5EF4-FFF2-40B4-BE49-F238E27FC236}">
                  <a16:creationId xmlns:a16="http://schemas.microsoft.com/office/drawing/2014/main" id="{1319847A-6B9E-5F83-3018-5683F12B2F7E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9;p24">
              <a:extLst>
                <a:ext uri="{FF2B5EF4-FFF2-40B4-BE49-F238E27FC236}">
                  <a16:creationId xmlns:a16="http://schemas.microsoft.com/office/drawing/2014/main" id="{89EBC994-CD1C-9380-9A7C-6EF6AC5E0FD4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60;p24">
              <a:extLst>
                <a:ext uri="{FF2B5EF4-FFF2-40B4-BE49-F238E27FC236}">
                  <a16:creationId xmlns:a16="http://schemas.microsoft.com/office/drawing/2014/main" id="{979CCFC0-D06C-3B16-7EF9-AE778698BC65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61;p24">
              <a:extLst>
                <a:ext uri="{FF2B5EF4-FFF2-40B4-BE49-F238E27FC236}">
                  <a16:creationId xmlns:a16="http://schemas.microsoft.com/office/drawing/2014/main" id="{D6382AA7-5A7E-B472-142E-2475A5630B88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62;p24">
              <a:extLst>
                <a:ext uri="{FF2B5EF4-FFF2-40B4-BE49-F238E27FC236}">
                  <a16:creationId xmlns:a16="http://schemas.microsoft.com/office/drawing/2014/main" id="{06F90BA9-5A24-133C-9DC9-6A8940C30B32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63;p24">
              <a:extLst>
                <a:ext uri="{FF2B5EF4-FFF2-40B4-BE49-F238E27FC236}">
                  <a16:creationId xmlns:a16="http://schemas.microsoft.com/office/drawing/2014/main" id="{14005F92-EE61-EE93-477E-BE7C83765FB2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64;p24">
              <a:extLst>
                <a:ext uri="{FF2B5EF4-FFF2-40B4-BE49-F238E27FC236}">
                  <a16:creationId xmlns:a16="http://schemas.microsoft.com/office/drawing/2014/main" id="{8F4C4A7F-DA67-0C32-0F3E-681928C30808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65;p24">
              <a:extLst>
                <a:ext uri="{FF2B5EF4-FFF2-40B4-BE49-F238E27FC236}">
                  <a16:creationId xmlns:a16="http://schemas.microsoft.com/office/drawing/2014/main" id="{4D5BF25F-3D89-AE6C-0DE4-4F5065F09A88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66;p24">
              <a:extLst>
                <a:ext uri="{FF2B5EF4-FFF2-40B4-BE49-F238E27FC236}">
                  <a16:creationId xmlns:a16="http://schemas.microsoft.com/office/drawing/2014/main" id="{6DD6E8DE-072B-D30F-FB4C-CA437D948F90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67;p24">
              <a:extLst>
                <a:ext uri="{FF2B5EF4-FFF2-40B4-BE49-F238E27FC236}">
                  <a16:creationId xmlns:a16="http://schemas.microsoft.com/office/drawing/2014/main" id="{551FD07C-1C7F-A32C-09A7-1758F4F12763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68;p24">
              <a:extLst>
                <a:ext uri="{FF2B5EF4-FFF2-40B4-BE49-F238E27FC236}">
                  <a16:creationId xmlns:a16="http://schemas.microsoft.com/office/drawing/2014/main" id="{6080AD78-35A5-152C-0A1C-5D83CC3CFAA9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69;p24">
              <a:extLst>
                <a:ext uri="{FF2B5EF4-FFF2-40B4-BE49-F238E27FC236}">
                  <a16:creationId xmlns:a16="http://schemas.microsoft.com/office/drawing/2014/main" id="{D2AEF216-DF1B-E9FA-0DBB-450222A14F7E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70;p24">
              <a:extLst>
                <a:ext uri="{FF2B5EF4-FFF2-40B4-BE49-F238E27FC236}">
                  <a16:creationId xmlns:a16="http://schemas.microsoft.com/office/drawing/2014/main" id="{4D12837B-0BB2-61B0-7E83-C489194A2070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71;p24">
              <a:extLst>
                <a:ext uri="{FF2B5EF4-FFF2-40B4-BE49-F238E27FC236}">
                  <a16:creationId xmlns:a16="http://schemas.microsoft.com/office/drawing/2014/main" id="{AFD5375E-4270-B899-6B71-AE0D6B3FC1BF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72;p24">
              <a:extLst>
                <a:ext uri="{FF2B5EF4-FFF2-40B4-BE49-F238E27FC236}">
                  <a16:creationId xmlns:a16="http://schemas.microsoft.com/office/drawing/2014/main" id="{075C5545-FE49-0F81-E68E-BA9886B3D31F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73;p24">
              <a:extLst>
                <a:ext uri="{FF2B5EF4-FFF2-40B4-BE49-F238E27FC236}">
                  <a16:creationId xmlns:a16="http://schemas.microsoft.com/office/drawing/2014/main" id="{B71DE20F-A006-3C21-98AF-907A37B2B7D5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74;p24">
              <a:extLst>
                <a:ext uri="{FF2B5EF4-FFF2-40B4-BE49-F238E27FC236}">
                  <a16:creationId xmlns:a16="http://schemas.microsoft.com/office/drawing/2014/main" id="{F1B91D37-4CD1-AC15-B961-F9437DB7BD36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75;p24">
              <a:extLst>
                <a:ext uri="{FF2B5EF4-FFF2-40B4-BE49-F238E27FC236}">
                  <a16:creationId xmlns:a16="http://schemas.microsoft.com/office/drawing/2014/main" id="{437B9134-4FBA-16DF-0110-01505906F657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76;p24">
              <a:extLst>
                <a:ext uri="{FF2B5EF4-FFF2-40B4-BE49-F238E27FC236}">
                  <a16:creationId xmlns:a16="http://schemas.microsoft.com/office/drawing/2014/main" id="{840CC810-0099-C36A-B98C-7346BDA47D71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77;p24">
              <a:extLst>
                <a:ext uri="{FF2B5EF4-FFF2-40B4-BE49-F238E27FC236}">
                  <a16:creationId xmlns:a16="http://schemas.microsoft.com/office/drawing/2014/main" id="{AE4AD223-3A21-EA48-39E4-1F7D5343EF31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78;p24">
              <a:extLst>
                <a:ext uri="{FF2B5EF4-FFF2-40B4-BE49-F238E27FC236}">
                  <a16:creationId xmlns:a16="http://schemas.microsoft.com/office/drawing/2014/main" id="{2CC4019B-766B-1061-27C6-FA9F5092FDB9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79;p24">
              <a:extLst>
                <a:ext uri="{FF2B5EF4-FFF2-40B4-BE49-F238E27FC236}">
                  <a16:creationId xmlns:a16="http://schemas.microsoft.com/office/drawing/2014/main" id="{10DE7B1D-DB51-D21C-32A9-6679F1328CBB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80;p24">
              <a:extLst>
                <a:ext uri="{FF2B5EF4-FFF2-40B4-BE49-F238E27FC236}">
                  <a16:creationId xmlns:a16="http://schemas.microsoft.com/office/drawing/2014/main" id="{B94AFA66-25FF-43C6-21CA-69A68178F553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781;p24">
              <a:extLst>
                <a:ext uri="{FF2B5EF4-FFF2-40B4-BE49-F238E27FC236}">
                  <a16:creationId xmlns:a16="http://schemas.microsoft.com/office/drawing/2014/main" id="{F8A118D8-9518-26F2-3666-08139A07E942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782;p24">
              <a:extLst>
                <a:ext uri="{FF2B5EF4-FFF2-40B4-BE49-F238E27FC236}">
                  <a16:creationId xmlns:a16="http://schemas.microsoft.com/office/drawing/2014/main" id="{32880E9C-35F3-71FF-2369-A0F669C8A8A8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783;p24">
              <a:extLst>
                <a:ext uri="{FF2B5EF4-FFF2-40B4-BE49-F238E27FC236}">
                  <a16:creationId xmlns:a16="http://schemas.microsoft.com/office/drawing/2014/main" id="{1CA44D11-3706-C82C-8425-7A75CCA40B89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784;p24">
              <a:extLst>
                <a:ext uri="{FF2B5EF4-FFF2-40B4-BE49-F238E27FC236}">
                  <a16:creationId xmlns:a16="http://schemas.microsoft.com/office/drawing/2014/main" id="{44F211AB-1141-84DD-2EE4-09815CDB1884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785;p24">
              <a:extLst>
                <a:ext uri="{FF2B5EF4-FFF2-40B4-BE49-F238E27FC236}">
                  <a16:creationId xmlns:a16="http://schemas.microsoft.com/office/drawing/2014/main" id="{BFD952FA-5E99-8C6D-F1DC-9B7328DF7079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786;p24">
              <a:extLst>
                <a:ext uri="{FF2B5EF4-FFF2-40B4-BE49-F238E27FC236}">
                  <a16:creationId xmlns:a16="http://schemas.microsoft.com/office/drawing/2014/main" id="{073328C3-BD79-A84E-7043-A56DBE393B3C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787;p24">
              <a:extLst>
                <a:ext uri="{FF2B5EF4-FFF2-40B4-BE49-F238E27FC236}">
                  <a16:creationId xmlns:a16="http://schemas.microsoft.com/office/drawing/2014/main" id="{1DAAFB77-C2D0-2F8C-26D5-FF48D827E1ED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788;p24">
              <a:extLst>
                <a:ext uri="{FF2B5EF4-FFF2-40B4-BE49-F238E27FC236}">
                  <a16:creationId xmlns:a16="http://schemas.microsoft.com/office/drawing/2014/main" id="{FF59C53F-B52B-743B-60BA-D9BDA619D028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789;p24">
              <a:extLst>
                <a:ext uri="{FF2B5EF4-FFF2-40B4-BE49-F238E27FC236}">
                  <a16:creationId xmlns:a16="http://schemas.microsoft.com/office/drawing/2014/main" id="{800E0572-36D6-3775-796B-8C53637428F1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790;p24">
              <a:extLst>
                <a:ext uri="{FF2B5EF4-FFF2-40B4-BE49-F238E27FC236}">
                  <a16:creationId xmlns:a16="http://schemas.microsoft.com/office/drawing/2014/main" id="{9F2BA713-99D2-5166-FF2B-5056C336D081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791;p24">
              <a:extLst>
                <a:ext uri="{FF2B5EF4-FFF2-40B4-BE49-F238E27FC236}">
                  <a16:creationId xmlns:a16="http://schemas.microsoft.com/office/drawing/2014/main" id="{4BD79275-3077-9A9A-63AB-25DDC9185584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792;p24">
              <a:extLst>
                <a:ext uri="{FF2B5EF4-FFF2-40B4-BE49-F238E27FC236}">
                  <a16:creationId xmlns:a16="http://schemas.microsoft.com/office/drawing/2014/main" id="{09892E55-236E-1226-AA4E-57E2CD8A05A4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793;p24">
              <a:extLst>
                <a:ext uri="{FF2B5EF4-FFF2-40B4-BE49-F238E27FC236}">
                  <a16:creationId xmlns:a16="http://schemas.microsoft.com/office/drawing/2014/main" id="{12D9550A-CB5F-83A1-32D7-E3ADD19199B1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794;p24">
              <a:extLst>
                <a:ext uri="{FF2B5EF4-FFF2-40B4-BE49-F238E27FC236}">
                  <a16:creationId xmlns:a16="http://schemas.microsoft.com/office/drawing/2014/main" id="{BA201146-A889-E6F6-A5D2-95D20B3031B3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795;p24">
              <a:extLst>
                <a:ext uri="{FF2B5EF4-FFF2-40B4-BE49-F238E27FC236}">
                  <a16:creationId xmlns:a16="http://schemas.microsoft.com/office/drawing/2014/main" id="{A2AA8925-83E9-7DCD-E7E6-DAF186FE86ED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796;p24">
              <a:extLst>
                <a:ext uri="{FF2B5EF4-FFF2-40B4-BE49-F238E27FC236}">
                  <a16:creationId xmlns:a16="http://schemas.microsoft.com/office/drawing/2014/main" id="{73FF6636-7090-D750-FA23-E2CE5ECBFDF7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797;p24">
              <a:extLst>
                <a:ext uri="{FF2B5EF4-FFF2-40B4-BE49-F238E27FC236}">
                  <a16:creationId xmlns:a16="http://schemas.microsoft.com/office/drawing/2014/main" id="{08936399-C80D-4F02-EF6D-F63AF1AE65C8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798;p24">
              <a:extLst>
                <a:ext uri="{FF2B5EF4-FFF2-40B4-BE49-F238E27FC236}">
                  <a16:creationId xmlns:a16="http://schemas.microsoft.com/office/drawing/2014/main" id="{C58D82FD-E6DC-C69F-E28A-C8F1F5746DD3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799;p24">
              <a:extLst>
                <a:ext uri="{FF2B5EF4-FFF2-40B4-BE49-F238E27FC236}">
                  <a16:creationId xmlns:a16="http://schemas.microsoft.com/office/drawing/2014/main" id="{815747A8-F419-41D1-70CC-1E544813771E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800;p24">
              <a:extLst>
                <a:ext uri="{FF2B5EF4-FFF2-40B4-BE49-F238E27FC236}">
                  <a16:creationId xmlns:a16="http://schemas.microsoft.com/office/drawing/2014/main" id="{D930E35C-5BE0-0B45-FD66-D6F87145CC70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801;p24">
              <a:extLst>
                <a:ext uri="{FF2B5EF4-FFF2-40B4-BE49-F238E27FC236}">
                  <a16:creationId xmlns:a16="http://schemas.microsoft.com/office/drawing/2014/main" id="{6A379082-10F8-36EC-D8EE-F033E53B496A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802;p24">
              <a:extLst>
                <a:ext uri="{FF2B5EF4-FFF2-40B4-BE49-F238E27FC236}">
                  <a16:creationId xmlns:a16="http://schemas.microsoft.com/office/drawing/2014/main" id="{0F664782-BD55-CBA7-57DE-6385A982AA60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803;p24">
              <a:extLst>
                <a:ext uri="{FF2B5EF4-FFF2-40B4-BE49-F238E27FC236}">
                  <a16:creationId xmlns:a16="http://schemas.microsoft.com/office/drawing/2014/main" id="{3304435B-F98F-2F3E-BAC1-0D22EF293DE7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804;p24">
              <a:extLst>
                <a:ext uri="{FF2B5EF4-FFF2-40B4-BE49-F238E27FC236}">
                  <a16:creationId xmlns:a16="http://schemas.microsoft.com/office/drawing/2014/main" id="{2646AADA-B248-9D59-62FA-C55F4601D39F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805;p24">
              <a:extLst>
                <a:ext uri="{FF2B5EF4-FFF2-40B4-BE49-F238E27FC236}">
                  <a16:creationId xmlns:a16="http://schemas.microsoft.com/office/drawing/2014/main" id="{76281390-5CDA-14DA-09DF-595A86FB0B41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806;p24">
              <a:extLst>
                <a:ext uri="{FF2B5EF4-FFF2-40B4-BE49-F238E27FC236}">
                  <a16:creationId xmlns:a16="http://schemas.microsoft.com/office/drawing/2014/main" id="{4FF98AEA-A88E-8BD5-DF7E-62E4012F666F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807;p24">
              <a:extLst>
                <a:ext uri="{FF2B5EF4-FFF2-40B4-BE49-F238E27FC236}">
                  <a16:creationId xmlns:a16="http://schemas.microsoft.com/office/drawing/2014/main" id="{C3F84DFD-BAE0-4066-3000-3705FD22EC99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808;p24">
              <a:extLst>
                <a:ext uri="{FF2B5EF4-FFF2-40B4-BE49-F238E27FC236}">
                  <a16:creationId xmlns:a16="http://schemas.microsoft.com/office/drawing/2014/main" id="{5F7F7BFB-B112-1BFC-DA08-891E41A32A8F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809;p24">
              <a:extLst>
                <a:ext uri="{FF2B5EF4-FFF2-40B4-BE49-F238E27FC236}">
                  <a16:creationId xmlns:a16="http://schemas.microsoft.com/office/drawing/2014/main" id="{B79B03A1-5BC4-3446-454F-1E19CBB0730E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810;p24">
              <a:extLst>
                <a:ext uri="{FF2B5EF4-FFF2-40B4-BE49-F238E27FC236}">
                  <a16:creationId xmlns:a16="http://schemas.microsoft.com/office/drawing/2014/main" id="{D2FE3C1F-E9F8-E859-68BF-6120725EEE2D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811;p24">
              <a:extLst>
                <a:ext uri="{FF2B5EF4-FFF2-40B4-BE49-F238E27FC236}">
                  <a16:creationId xmlns:a16="http://schemas.microsoft.com/office/drawing/2014/main" id="{3EC47F31-AB1D-136E-3663-E98BE5DCDC4F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812;p24">
              <a:extLst>
                <a:ext uri="{FF2B5EF4-FFF2-40B4-BE49-F238E27FC236}">
                  <a16:creationId xmlns:a16="http://schemas.microsoft.com/office/drawing/2014/main" id="{789438AB-02D2-720E-6C8B-369ADE45421E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813;p24">
              <a:extLst>
                <a:ext uri="{FF2B5EF4-FFF2-40B4-BE49-F238E27FC236}">
                  <a16:creationId xmlns:a16="http://schemas.microsoft.com/office/drawing/2014/main" id="{14914FCA-F1B3-B729-6C1F-9429676E9ED5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814;p24">
              <a:extLst>
                <a:ext uri="{FF2B5EF4-FFF2-40B4-BE49-F238E27FC236}">
                  <a16:creationId xmlns:a16="http://schemas.microsoft.com/office/drawing/2014/main" id="{F7ECC477-8157-EA5C-8AB4-A27008152D0E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815;p24">
              <a:extLst>
                <a:ext uri="{FF2B5EF4-FFF2-40B4-BE49-F238E27FC236}">
                  <a16:creationId xmlns:a16="http://schemas.microsoft.com/office/drawing/2014/main" id="{94FA62B3-FE66-FA2E-6CEA-14D84DE712A6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816;p24">
              <a:extLst>
                <a:ext uri="{FF2B5EF4-FFF2-40B4-BE49-F238E27FC236}">
                  <a16:creationId xmlns:a16="http://schemas.microsoft.com/office/drawing/2014/main" id="{9D88954B-AFD9-FBFE-FA51-6BFCFE4D0504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817;p24">
              <a:extLst>
                <a:ext uri="{FF2B5EF4-FFF2-40B4-BE49-F238E27FC236}">
                  <a16:creationId xmlns:a16="http://schemas.microsoft.com/office/drawing/2014/main" id="{BBE99D75-7CF4-508B-6F57-6D86DF4D6CCA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818;p24">
              <a:extLst>
                <a:ext uri="{FF2B5EF4-FFF2-40B4-BE49-F238E27FC236}">
                  <a16:creationId xmlns:a16="http://schemas.microsoft.com/office/drawing/2014/main" id="{89FDF09B-BEB1-4498-C986-36A8178072DE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819;p24">
              <a:extLst>
                <a:ext uri="{FF2B5EF4-FFF2-40B4-BE49-F238E27FC236}">
                  <a16:creationId xmlns:a16="http://schemas.microsoft.com/office/drawing/2014/main" id="{EB5B759A-EDAE-73E6-4985-C299CAD6E8C3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820;p24">
              <a:extLst>
                <a:ext uri="{FF2B5EF4-FFF2-40B4-BE49-F238E27FC236}">
                  <a16:creationId xmlns:a16="http://schemas.microsoft.com/office/drawing/2014/main" id="{8D750F96-9E59-52F8-1D45-11F9EC613101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821;p24">
              <a:extLst>
                <a:ext uri="{FF2B5EF4-FFF2-40B4-BE49-F238E27FC236}">
                  <a16:creationId xmlns:a16="http://schemas.microsoft.com/office/drawing/2014/main" id="{BBB9B9BE-AEE8-B05F-E371-2AD689E7B09B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822;p24">
              <a:extLst>
                <a:ext uri="{FF2B5EF4-FFF2-40B4-BE49-F238E27FC236}">
                  <a16:creationId xmlns:a16="http://schemas.microsoft.com/office/drawing/2014/main" id="{B2CE374A-1474-C215-9D66-CE57A9F5AB3A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823;p24">
              <a:extLst>
                <a:ext uri="{FF2B5EF4-FFF2-40B4-BE49-F238E27FC236}">
                  <a16:creationId xmlns:a16="http://schemas.microsoft.com/office/drawing/2014/main" id="{9796EC2F-4875-ABFA-C939-98789B6EF5AB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824;p24">
              <a:extLst>
                <a:ext uri="{FF2B5EF4-FFF2-40B4-BE49-F238E27FC236}">
                  <a16:creationId xmlns:a16="http://schemas.microsoft.com/office/drawing/2014/main" id="{2739E646-4AB7-A32D-5F4A-1BB4FCFAF1BB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825;p24">
              <a:extLst>
                <a:ext uri="{FF2B5EF4-FFF2-40B4-BE49-F238E27FC236}">
                  <a16:creationId xmlns:a16="http://schemas.microsoft.com/office/drawing/2014/main" id="{17F4D0A6-69AF-CFC0-6C22-2DD3748B21C3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826;p24">
              <a:extLst>
                <a:ext uri="{FF2B5EF4-FFF2-40B4-BE49-F238E27FC236}">
                  <a16:creationId xmlns:a16="http://schemas.microsoft.com/office/drawing/2014/main" id="{527BC367-0199-CF37-1A65-F7D0A9FA19D0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827;p24">
              <a:extLst>
                <a:ext uri="{FF2B5EF4-FFF2-40B4-BE49-F238E27FC236}">
                  <a16:creationId xmlns:a16="http://schemas.microsoft.com/office/drawing/2014/main" id="{AE05893C-16EE-CEEC-E066-78DFAC9DE44F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828;p24">
              <a:extLst>
                <a:ext uri="{FF2B5EF4-FFF2-40B4-BE49-F238E27FC236}">
                  <a16:creationId xmlns:a16="http://schemas.microsoft.com/office/drawing/2014/main" id="{247DCD25-04DF-7D6A-BD50-2628D0CF5628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829;p24">
              <a:extLst>
                <a:ext uri="{FF2B5EF4-FFF2-40B4-BE49-F238E27FC236}">
                  <a16:creationId xmlns:a16="http://schemas.microsoft.com/office/drawing/2014/main" id="{DD7D2CB5-FE58-7230-20A7-3CAD2B6FAB88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830;p24">
              <a:extLst>
                <a:ext uri="{FF2B5EF4-FFF2-40B4-BE49-F238E27FC236}">
                  <a16:creationId xmlns:a16="http://schemas.microsoft.com/office/drawing/2014/main" id="{993CCA4A-A428-B7AB-E5AE-DB6B46FD93F7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831;p24">
              <a:extLst>
                <a:ext uri="{FF2B5EF4-FFF2-40B4-BE49-F238E27FC236}">
                  <a16:creationId xmlns:a16="http://schemas.microsoft.com/office/drawing/2014/main" id="{87700A64-3E76-D1F5-1282-C34596D93DE0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832;p24">
              <a:extLst>
                <a:ext uri="{FF2B5EF4-FFF2-40B4-BE49-F238E27FC236}">
                  <a16:creationId xmlns:a16="http://schemas.microsoft.com/office/drawing/2014/main" id="{CEBBF470-1262-CE34-2CE7-6358A64F672B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833;p24">
              <a:extLst>
                <a:ext uri="{FF2B5EF4-FFF2-40B4-BE49-F238E27FC236}">
                  <a16:creationId xmlns:a16="http://schemas.microsoft.com/office/drawing/2014/main" id="{D411C215-D542-1BAF-E1C8-C42DB93EC5E1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834;p24">
              <a:extLst>
                <a:ext uri="{FF2B5EF4-FFF2-40B4-BE49-F238E27FC236}">
                  <a16:creationId xmlns:a16="http://schemas.microsoft.com/office/drawing/2014/main" id="{22E1757B-95D3-F458-510F-A50BE274AD8F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835;p24">
              <a:extLst>
                <a:ext uri="{FF2B5EF4-FFF2-40B4-BE49-F238E27FC236}">
                  <a16:creationId xmlns:a16="http://schemas.microsoft.com/office/drawing/2014/main" id="{01076377-AFF0-7F78-A3AF-E4BDE47D5122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836;p24">
              <a:extLst>
                <a:ext uri="{FF2B5EF4-FFF2-40B4-BE49-F238E27FC236}">
                  <a16:creationId xmlns:a16="http://schemas.microsoft.com/office/drawing/2014/main" id="{CCE69ADE-1B96-28C9-5135-8556E507D835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837;p24">
              <a:extLst>
                <a:ext uri="{FF2B5EF4-FFF2-40B4-BE49-F238E27FC236}">
                  <a16:creationId xmlns:a16="http://schemas.microsoft.com/office/drawing/2014/main" id="{75862518-6FA2-BA29-AD40-B7FF3C8EAF8C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838;p24">
              <a:extLst>
                <a:ext uri="{FF2B5EF4-FFF2-40B4-BE49-F238E27FC236}">
                  <a16:creationId xmlns:a16="http://schemas.microsoft.com/office/drawing/2014/main" id="{3983886B-D1E7-9ADA-D8B7-D183BCBE2D60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839;p24">
              <a:extLst>
                <a:ext uri="{FF2B5EF4-FFF2-40B4-BE49-F238E27FC236}">
                  <a16:creationId xmlns:a16="http://schemas.microsoft.com/office/drawing/2014/main" id="{9031DD85-616D-4A37-F6E4-CB099BA5CD01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840;p24">
              <a:extLst>
                <a:ext uri="{FF2B5EF4-FFF2-40B4-BE49-F238E27FC236}">
                  <a16:creationId xmlns:a16="http://schemas.microsoft.com/office/drawing/2014/main" id="{814DF4A4-6C25-300B-87F0-DEA529CEC167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841;p24">
              <a:extLst>
                <a:ext uri="{FF2B5EF4-FFF2-40B4-BE49-F238E27FC236}">
                  <a16:creationId xmlns:a16="http://schemas.microsoft.com/office/drawing/2014/main" id="{866DD65F-289B-1605-C9BC-B33698DE526E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842;p24">
              <a:extLst>
                <a:ext uri="{FF2B5EF4-FFF2-40B4-BE49-F238E27FC236}">
                  <a16:creationId xmlns:a16="http://schemas.microsoft.com/office/drawing/2014/main" id="{5C825F69-2828-2E19-B1AF-F016571BA37D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843;p24">
              <a:extLst>
                <a:ext uri="{FF2B5EF4-FFF2-40B4-BE49-F238E27FC236}">
                  <a16:creationId xmlns:a16="http://schemas.microsoft.com/office/drawing/2014/main" id="{233BE4BB-CD06-654C-E887-593B8E3B793E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844;p24">
              <a:extLst>
                <a:ext uri="{FF2B5EF4-FFF2-40B4-BE49-F238E27FC236}">
                  <a16:creationId xmlns:a16="http://schemas.microsoft.com/office/drawing/2014/main" id="{2854A784-223C-2261-3CFC-B13D7B08A49C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845;p24">
              <a:extLst>
                <a:ext uri="{FF2B5EF4-FFF2-40B4-BE49-F238E27FC236}">
                  <a16:creationId xmlns:a16="http://schemas.microsoft.com/office/drawing/2014/main" id="{379E84AB-53C8-8FFA-A82F-0A64BF0C0C47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846;p24">
              <a:extLst>
                <a:ext uri="{FF2B5EF4-FFF2-40B4-BE49-F238E27FC236}">
                  <a16:creationId xmlns:a16="http://schemas.microsoft.com/office/drawing/2014/main" id="{4914DDB1-0708-0B71-B04B-AAC46AA2AD13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847;p24">
              <a:extLst>
                <a:ext uri="{FF2B5EF4-FFF2-40B4-BE49-F238E27FC236}">
                  <a16:creationId xmlns:a16="http://schemas.microsoft.com/office/drawing/2014/main" id="{21EFE233-46CB-D145-7225-53EEC4F1A4AC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848;p24">
              <a:extLst>
                <a:ext uri="{FF2B5EF4-FFF2-40B4-BE49-F238E27FC236}">
                  <a16:creationId xmlns:a16="http://schemas.microsoft.com/office/drawing/2014/main" id="{94B84102-0AC7-1695-56A1-AC9DE5876129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849;p24">
              <a:extLst>
                <a:ext uri="{FF2B5EF4-FFF2-40B4-BE49-F238E27FC236}">
                  <a16:creationId xmlns:a16="http://schemas.microsoft.com/office/drawing/2014/main" id="{1B5D7B09-B72F-5BE7-B688-A9EA0270AEE3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850;p24">
              <a:extLst>
                <a:ext uri="{FF2B5EF4-FFF2-40B4-BE49-F238E27FC236}">
                  <a16:creationId xmlns:a16="http://schemas.microsoft.com/office/drawing/2014/main" id="{D3105171-8E23-13CF-731D-677B92873DAE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851;p24">
              <a:extLst>
                <a:ext uri="{FF2B5EF4-FFF2-40B4-BE49-F238E27FC236}">
                  <a16:creationId xmlns:a16="http://schemas.microsoft.com/office/drawing/2014/main" id="{832BB9B0-BEA2-1BB6-D888-D305F356FB9F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852;p24">
              <a:extLst>
                <a:ext uri="{FF2B5EF4-FFF2-40B4-BE49-F238E27FC236}">
                  <a16:creationId xmlns:a16="http://schemas.microsoft.com/office/drawing/2014/main" id="{85329061-F316-58CF-D497-B0AA7B40F6AC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853;p24">
              <a:extLst>
                <a:ext uri="{FF2B5EF4-FFF2-40B4-BE49-F238E27FC236}">
                  <a16:creationId xmlns:a16="http://schemas.microsoft.com/office/drawing/2014/main" id="{CDD56FC9-2ABB-EC20-1EFC-7CA86700501F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854;p24">
              <a:extLst>
                <a:ext uri="{FF2B5EF4-FFF2-40B4-BE49-F238E27FC236}">
                  <a16:creationId xmlns:a16="http://schemas.microsoft.com/office/drawing/2014/main" id="{4338CF0E-46DD-DC51-3090-E4BB4BC67B87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855;p24">
              <a:extLst>
                <a:ext uri="{FF2B5EF4-FFF2-40B4-BE49-F238E27FC236}">
                  <a16:creationId xmlns:a16="http://schemas.microsoft.com/office/drawing/2014/main" id="{9642F8E1-BC56-1F74-F52F-83E2549E3E90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856;p24">
              <a:extLst>
                <a:ext uri="{FF2B5EF4-FFF2-40B4-BE49-F238E27FC236}">
                  <a16:creationId xmlns:a16="http://schemas.microsoft.com/office/drawing/2014/main" id="{3DA95539-C633-5B30-BAAD-E92D8A40503B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857;p24">
              <a:extLst>
                <a:ext uri="{FF2B5EF4-FFF2-40B4-BE49-F238E27FC236}">
                  <a16:creationId xmlns:a16="http://schemas.microsoft.com/office/drawing/2014/main" id="{26EEF9E5-7449-79A9-44A5-5491703E1334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858;p24">
              <a:extLst>
                <a:ext uri="{FF2B5EF4-FFF2-40B4-BE49-F238E27FC236}">
                  <a16:creationId xmlns:a16="http://schemas.microsoft.com/office/drawing/2014/main" id="{536C2617-8170-B83A-E43C-760B207F371A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859;p24">
              <a:extLst>
                <a:ext uri="{FF2B5EF4-FFF2-40B4-BE49-F238E27FC236}">
                  <a16:creationId xmlns:a16="http://schemas.microsoft.com/office/drawing/2014/main" id="{61B70252-18F0-256C-7AC5-C4CC8C2DF3D0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860;p24">
              <a:extLst>
                <a:ext uri="{FF2B5EF4-FFF2-40B4-BE49-F238E27FC236}">
                  <a16:creationId xmlns:a16="http://schemas.microsoft.com/office/drawing/2014/main" id="{8AC56DDC-F6B3-E16B-37D1-10DD325A7F56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861;p24">
              <a:extLst>
                <a:ext uri="{FF2B5EF4-FFF2-40B4-BE49-F238E27FC236}">
                  <a16:creationId xmlns:a16="http://schemas.microsoft.com/office/drawing/2014/main" id="{2C7122B6-A999-2381-F9B3-6B7533C76359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862;p24">
              <a:extLst>
                <a:ext uri="{FF2B5EF4-FFF2-40B4-BE49-F238E27FC236}">
                  <a16:creationId xmlns:a16="http://schemas.microsoft.com/office/drawing/2014/main" id="{EF9FA13C-2DED-8D33-7B57-9F1290224C18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863;p24">
              <a:extLst>
                <a:ext uri="{FF2B5EF4-FFF2-40B4-BE49-F238E27FC236}">
                  <a16:creationId xmlns:a16="http://schemas.microsoft.com/office/drawing/2014/main" id="{CC6EE2DF-3F40-1E5F-C27B-6E568FD6911A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864;p24">
              <a:extLst>
                <a:ext uri="{FF2B5EF4-FFF2-40B4-BE49-F238E27FC236}">
                  <a16:creationId xmlns:a16="http://schemas.microsoft.com/office/drawing/2014/main" id="{59B9F6B1-F2C6-5AE1-0FB6-7D3C230EC822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865;p24">
              <a:extLst>
                <a:ext uri="{FF2B5EF4-FFF2-40B4-BE49-F238E27FC236}">
                  <a16:creationId xmlns:a16="http://schemas.microsoft.com/office/drawing/2014/main" id="{6F2EF4C7-B266-D8B3-93C4-C3261EADB704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866;p24">
              <a:extLst>
                <a:ext uri="{FF2B5EF4-FFF2-40B4-BE49-F238E27FC236}">
                  <a16:creationId xmlns:a16="http://schemas.microsoft.com/office/drawing/2014/main" id="{9E64AFE1-0BE4-0E12-3B31-532ACE32D41E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867;p24">
              <a:extLst>
                <a:ext uri="{FF2B5EF4-FFF2-40B4-BE49-F238E27FC236}">
                  <a16:creationId xmlns:a16="http://schemas.microsoft.com/office/drawing/2014/main" id="{53A64969-65A5-7F56-C6F2-B44417F078E1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868;p24">
              <a:extLst>
                <a:ext uri="{FF2B5EF4-FFF2-40B4-BE49-F238E27FC236}">
                  <a16:creationId xmlns:a16="http://schemas.microsoft.com/office/drawing/2014/main" id="{BEE57AC7-511A-3ED7-FD59-7F09C66A6FF9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869;p24">
              <a:extLst>
                <a:ext uri="{FF2B5EF4-FFF2-40B4-BE49-F238E27FC236}">
                  <a16:creationId xmlns:a16="http://schemas.microsoft.com/office/drawing/2014/main" id="{9F98703E-3959-B0BE-AC12-C151FD926287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870;p24">
              <a:extLst>
                <a:ext uri="{FF2B5EF4-FFF2-40B4-BE49-F238E27FC236}">
                  <a16:creationId xmlns:a16="http://schemas.microsoft.com/office/drawing/2014/main" id="{796EA4F0-D0CF-4203-3A3C-785642EE22F0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871;p24">
              <a:extLst>
                <a:ext uri="{FF2B5EF4-FFF2-40B4-BE49-F238E27FC236}">
                  <a16:creationId xmlns:a16="http://schemas.microsoft.com/office/drawing/2014/main" id="{93F0918F-9357-C03F-6AF9-3B18A2D51979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872;p24">
              <a:extLst>
                <a:ext uri="{FF2B5EF4-FFF2-40B4-BE49-F238E27FC236}">
                  <a16:creationId xmlns:a16="http://schemas.microsoft.com/office/drawing/2014/main" id="{D2F326D7-D767-B495-ECE3-1AC99F891B80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873;p24">
              <a:extLst>
                <a:ext uri="{FF2B5EF4-FFF2-40B4-BE49-F238E27FC236}">
                  <a16:creationId xmlns:a16="http://schemas.microsoft.com/office/drawing/2014/main" id="{F04A7D0A-DBA4-35CC-0A1C-E8E2DA07290C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874;p24">
              <a:extLst>
                <a:ext uri="{FF2B5EF4-FFF2-40B4-BE49-F238E27FC236}">
                  <a16:creationId xmlns:a16="http://schemas.microsoft.com/office/drawing/2014/main" id="{EEE2D294-BC93-D9C3-E8AA-175C422384A3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875;p24">
              <a:extLst>
                <a:ext uri="{FF2B5EF4-FFF2-40B4-BE49-F238E27FC236}">
                  <a16:creationId xmlns:a16="http://schemas.microsoft.com/office/drawing/2014/main" id="{474C9F3D-59F5-FD3D-C7EB-6FD2C1321DA6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876;p24">
              <a:extLst>
                <a:ext uri="{FF2B5EF4-FFF2-40B4-BE49-F238E27FC236}">
                  <a16:creationId xmlns:a16="http://schemas.microsoft.com/office/drawing/2014/main" id="{F2F015D7-215C-3780-80A9-96155CD8F224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877;p24">
              <a:extLst>
                <a:ext uri="{FF2B5EF4-FFF2-40B4-BE49-F238E27FC236}">
                  <a16:creationId xmlns:a16="http://schemas.microsoft.com/office/drawing/2014/main" id="{BB769664-2821-A053-E4D8-7711DF01BCEE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878;p24">
              <a:extLst>
                <a:ext uri="{FF2B5EF4-FFF2-40B4-BE49-F238E27FC236}">
                  <a16:creationId xmlns:a16="http://schemas.microsoft.com/office/drawing/2014/main" id="{1CC45A0F-3627-4641-44DA-CB5B28327F16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879;p24">
              <a:extLst>
                <a:ext uri="{FF2B5EF4-FFF2-40B4-BE49-F238E27FC236}">
                  <a16:creationId xmlns:a16="http://schemas.microsoft.com/office/drawing/2014/main" id="{C66B30B5-87BF-CEB7-825E-E8033CD08BE9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880;p24">
              <a:extLst>
                <a:ext uri="{FF2B5EF4-FFF2-40B4-BE49-F238E27FC236}">
                  <a16:creationId xmlns:a16="http://schemas.microsoft.com/office/drawing/2014/main" id="{084AF843-C8DC-D681-86FC-CF292E8B7B57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881;p24">
              <a:extLst>
                <a:ext uri="{FF2B5EF4-FFF2-40B4-BE49-F238E27FC236}">
                  <a16:creationId xmlns:a16="http://schemas.microsoft.com/office/drawing/2014/main" id="{E1F2B298-311B-D54D-ACE4-6893BDE57959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882;p24">
              <a:extLst>
                <a:ext uri="{FF2B5EF4-FFF2-40B4-BE49-F238E27FC236}">
                  <a16:creationId xmlns:a16="http://schemas.microsoft.com/office/drawing/2014/main" id="{B7D5DE70-05B7-4516-802D-0055D804BCE9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883;p24">
              <a:extLst>
                <a:ext uri="{FF2B5EF4-FFF2-40B4-BE49-F238E27FC236}">
                  <a16:creationId xmlns:a16="http://schemas.microsoft.com/office/drawing/2014/main" id="{BF3ED42E-3A32-A00C-DAB4-EE6FDD81119A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884;p24">
              <a:extLst>
                <a:ext uri="{FF2B5EF4-FFF2-40B4-BE49-F238E27FC236}">
                  <a16:creationId xmlns:a16="http://schemas.microsoft.com/office/drawing/2014/main" id="{BE57B746-3C70-6394-67D0-1197B4608BB6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885;p24">
              <a:extLst>
                <a:ext uri="{FF2B5EF4-FFF2-40B4-BE49-F238E27FC236}">
                  <a16:creationId xmlns:a16="http://schemas.microsoft.com/office/drawing/2014/main" id="{37E5F574-6A8F-003C-20BE-12EB9BB21993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886;p24">
              <a:extLst>
                <a:ext uri="{FF2B5EF4-FFF2-40B4-BE49-F238E27FC236}">
                  <a16:creationId xmlns:a16="http://schemas.microsoft.com/office/drawing/2014/main" id="{612893F6-4269-4D94-8E51-8FE1C4FA17C3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887;p24">
              <a:extLst>
                <a:ext uri="{FF2B5EF4-FFF2-40B4-BE49-F238E27FC236}">
                  <a16:creationId xmlns:a16="http://schemas.microsoft.com/office/drawing/2014/main" id="{0EC6B158-4BB1-0C38-B54A-EC2D0AFB80F1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888;p24">
              <a:extLst>
                <a:ext uri="{FF2B5EF4-FFF2-40B4-BE49-F238E27FC236}">
                  <a16:creationId xmlns:a16="http://schemas.microsoft.com/office/drawing/2014/main" id="{4034E001-7784-26BC-590D-14350469B0E3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889;p24">
              <a:extLst>
                <a:ext uri="{FF2B5EF4-FFF2-40B4-BE49-F238E27FC236}">
                  <a16:creationId xmlns:a16="http://schemas.microsoft.com/office/drawing/2014/main" id="{EB54C952-0F45-5419-78C8-45024EBDE6F1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890;p24">
              <a:extLst>
                <a:ext uri="{FF2B5EF4-FFF2-40B4-BE49-F238E27FC236}">
                  <a16:creationId xmlns:a16="http://schemas.microsoft.com/office/drawing/2014/main" id="{FB621D84-7161-2733-EBA4-10153379B587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891;p24">
              <a:extLst>
                <a:ext uri="{FF2B5EF4-FFF2-40B4-BE49-F238E27FC236}">
                  <a16:creationId xmlns:a16="http://schemas.microsoft.com/office/drawing/2014/main" id="{0EDC5027-1E4C-426F-77A0-EF407D35A505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892;p24">
              <a:extLst>
                <a:ext uri="{FF2B5EF4-FFF2-40B4-BE49-F238E27FC236}">
                  <a16:creationId xmlns:a16="http://schemas.microsoft.com/office/drawing/2014/main" id="{B0EDC63F-698D-7200-B220-354F36BF2C30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893;p24">
              <a:extLst>
                <a:ext uri="{FF2B5EF4-FFF2-40B4-BE49-F238E27FC236}">
                  <a16:creationId xmlns:a16="http://schemas.microsoft.com/office/drawing/2014/main" id="{0CB18F34-9F72-0F48-889B-E98FFE293209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894;p24">
              <a:extLst>
                <a:ext uri="{FF2B5EF4-FFF2-40B4-BE49-F238E27FC236}">
                  <a16:creationId xmlns:a16="http://schemas.microsoft.com/office/drawing/2014/main" id="{192CEB18-9587-D066-2142-1FD2B753B1E1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895;p24">
              <a:extLst>
                <a:ext uri="{FF2B5EF4-FFF2-40B4-BE49-F238E27FC236}">
                  <a16:creationId xmlns:a16="http://schemas.microsoft.com/office/drawing/2014/main" id="{DFCA7268-0C95-3F46-D7AD-66C87F43F30D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896;p24">
              <a:extLst>
                <a:ext uri="{FF2B5EF4-FFF2-40B4-BE49-F238E27FC236}">
                  <a16:creationId xmlns:a16="http://schemas.microsoft.com/office/drawing/2014/main" id="{308DD21D-F0F4-0FAD-CC86-12B2C409413A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897;p24">
              <a:extLst>
                <a:ext uri="{FF2B5EF4-FFF2-40B4-BE49-F238E27FC236}">
                  <a16:creationId xmlns:a16="http://schemas.microsoft.com/office/drawing/2014/main" id="{11049801-116D-0FFC-B685-0CAD4170B504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898;p24">
              <a:extLst>
                <a:ext uri="{FF2B5EF4-FFF2-40B4-BE49-F238E27FC236}">
                  <a16:creationId xmlns:a16="http://schemas.microsoft.com/office/drawing/2014/main" id="{E20C9A12-A034-F336-8EF3-0726DBB96CD7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899;p24">
              <a:extLst>
                <a:ext uri="{FF2B5EF4-FFF2-40B4-BE49-F238E27FC236}">
                  <a16:creationId xmlns:a16="http://schemas.microsoft.com/office/drawing/2014/main" id="{41890D3A-859C-3B93-0652-ADB0E012C416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900;p24">
              <a:extLst>
                <a:ext uri="{FF2B5EF4-FFF2-40B4-BE49-F238E27FC236}">
                  <a16:creationId xmlns:a16="http://schemas.microsoft.com/office/drawing/2014/main" id="{FABC2419-0039-BB00-019B-87E44D3653C1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901;p24">
              <a:extLst>
                <a:ext uri="{FF2B5EF4-FFF2-40B4-BE49-F238E27FC236}">
                  <a16:creationId xmlns:a16="http://schemas.microsoft.com/office/drawing/2014/main" id="{049D8D89-C973-ED6F-649E-905CDFE01C14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902;p24">
              <a:extLst>
                <a:ext uri="{FF2B5EF4-FFF2-40B4-BE49-F238E27FC236}">
                  <a16:creationId xmlns:a16="http://schemas.microsoft.com/office/drawing/2014/main" id="{076EF32C-2DBC-71FD-38E5-A017994CBF7D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903;p24">
              <a:extLst>
                <a:ext uri="{FF2B5EF4-FFF2-40B4-BE49-F238E27FC236}">
                  <a16:creationId xmlns:a16="http://schemas.microsoft.com/office/drawing/2014/main" id="{68CE2E5F-3A9B-3F8B-87D7-B4154DCE5E2F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904;p24">
              <a:extLst>
                <a:ext uri="{FF2B5EF4-FFF2-40B4-BE49-F238E27FC236}">
                  <a16:creationId xmlns:a16="http://schemas.microsoft.com/office/drawing/2014/main" id="{A2A2B8EA-9A0A-0DAD-844D-6E3C507BC12D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905;p24">
              <a:extLst>
                <a:ext uri="{FF2B5EF4-FFF2-40B4-BE49-F238E27FC236}">
                  <a16:creationId xmlns:a16="http://schemas.microsoft.com/office/drawing/2014/main" id="{85B418D5-BEC3-8074-5DA4-A317E46BEB6B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906;p24">
              <a:extLst>
                <a:ext uri="{FF2B5EF4-FFF2-40B4-BE49-F238E27FC236}">
                  <a16:creationId xmlns:a16="http://schemas.microsoft.com/office/drawing/2014/main" id="{C974F26C-7BED-D187-1C95-2B5ECE6E4725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907;p24">
              <a:extLst>
                <a:ext uri="{FF2B5EF4-FFF2-40B4-BE49-F238E27FC236}">
                  <a16:creationId xmlns:a16="http://schemas.microsoft.com/office/drawing/2014/main" id="{4702EF66-040C-22AB-B903-09760B2A2998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908;p24">
              <a:extLst>
                <a:ext uri="{FF2B5EF4-FFF2-40B4-BE49-F238E27FC236}">
                  <a16:creationId xmlns:a16="http://schemas.microsoft.com/office/drawing/2014/main" id="{861304C5-9783-DAED-73BE-B273E58D93CC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909;p24">
              <a:extLst>
                <a:ext uri="{FF2B5EF4-FFF2-40B4-BE49-F238E27FC236}">
                  <a16:creationId xmlns:a16="http://schemas.microsoft.com/office/drawing/2014/main" id="{C553923D-8BBF-F74C-1E32-A57A40E52E7C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910;p24">
              <a:extLst>
                <a:ext uri="{FF2B5EF4-FFF2-40B4-BE49-F238E27FC236}">
                  <a16:creationId xmlns:a16="http://schemas.microsoft.com/office/drawing/2014/main" id="{7ED84242-E39D-AD51-32AF-C7A48BCA796E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911;p24">
              <a:extLst>
                <a:ext uri="{FF2B5EF4-FFF2-40B4-BE49-F238E27FC236}">
                  <a16:creationId xmlns:a16="http://schemas.microsoft.com/office/drawing/2014/main" id="{AF53B948-D98E-65D6-76C6-BDDED7373123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912;p24">
              <a:extLst>
                <a:ext uri="{FF2B5EF4-FFF2-40B4-BE49-F238E27FC236}">
                  <a16:creationId xmlns:a16="http://schemas.microsoft.com/office/drawing/2014/main" id="{2E689772-2B20-6EEE-3BCF-9018B5C7A6CC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913;p24">
              <a:extLst>
                <a:ext uri="{FF2B5EF4-FFF2-40B4-BE49-F238E27FC236}">
                  <a16:creationId xmlns:a16="http://schemas.microsoft.com/office/drawing/2014/main" id="{025F4465-C70E-00F6-FDFF-641DEF973D1D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914;p24">
              <a:extLst>
                <a:ext uri="{FF2B5EF4-FFF2-40B4-BE49-F238E27FC236}">
                  <a16:creationId xmlns:a16="http://schemas.microsoft.com/office/drawing/2014/main" id="{35590058-A533-7035-9B50-2D98BBD59271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915;p24">
              <a:extLst>
                <a:ext uri="{FF2B5EF4-FFF2-40B4-BE49-F238E27FC236}">
                  <a16:creationId xmlns:a16="http://schemas.microsoft.com/office/drawing/2014/main" id="{87EA31E2-269E-0667-9CA5-6E58BA08349E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916;p24">
              <a:extLst>
                <a:ext uri="{FF2B5EF4-FFF2-40B4-BE49-F238E27FC236}">
                  <a16:creationId xmlns:a16="http://schemas.microsoft.com/office/drawing/2014/main" id="{82E15E38-ED05-1166-9270-668A5540779E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917;p24">
              <a:extLst>
                <a:ext uri="{FF2B5EF4-FFF2-40B4-BE49-F238E27FC236}">
                  <a16:creationId xmlns:a16="http://schemas.microsoft.com/office/drawing/2014/main" id="{78458ECF-4A2F-CD3E-B5BE-7412B2CF8E13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918;p24">
              <a:extLst>
                <a:ext uri="{FF2B5EF4-FFF2-40B4-BE49-F238E27FC236}">
                  <a16:creationId xmlns:a16="http://schemas.microsoft.com/office/drawing/2014/main" id="{8F6E1353-A1F5-BA40-0293-FD61F7FAB4F4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919;p24">
              <a:extLst>
                <a:ext uri="{FF2B5EF4-FFF2-40B4-BE49-F238E27FC236}">
                  <a16:creationId xmlns:a16="http://schemas.microsoft.com/office/drawing/2014/main" id="{8634045F-E9C2-9654-32F4-9F627AB3E2C6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920;p24">
              <a:extLst>
                <a:ext uri="{FF2B5EF4-FFF2-40B4-BE49-F238E27FC236}">
                  <a16:creationId xmlns:a16="http://schemas.microsoft.com/office/drawing/2014/main" id="{4431D4D4-B707-3A99-EA82-09B48490E617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921;p24">
              <a:extLst>
                <a:ext uri="{FF2B5EF4-FFF2-40B4-BE49-F238E27FC236}">
                  <a16:creationId xmlns:a16="http://schemas.microsoft.com/office/drawing/2014/main" id="{83EC19A8-8B4F-8172-FC18-58F9A99A2EBD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922;p24">
              <a:extLst>
                <a:ext uri="{FF2B5EF4-FFF2-40B4-BE49-F238E27FC236}">
                  <a16:creationId xmlns:a16="http://schemas.microsoft.com/office/drawing/2014/main" id="{8590DD5D-8EF3-4BE2-EEDC-C70F20AC9198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923;p24">
              <a:extLst>
                <a:ext uri="{FF2B5EF4-FFF2-40B4-BE49-F238E27FC236}">
                  <a16:creationId xmlns:a16="http://schemas.microsoft.com/office/drawing/2014/main" id="{B5C1D165-5E7B-568D-D550-E4AD73322797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924;p24">
              <a:extLst>
                <a:ext uri="{FF2B5EF4-FFF2-40B4-BE49-F238E27FC236}">
                  <a16:creationId xmlns:a16="http://schemas.microsoft.com/office/drawing/2014/main" id="{14782F20-744E-EA87-C7C1-414FD9D25E6A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925;p24">
              <a:extLst>
                <a:ext uri="{FF2B5EF4-FFF2-40B4-BE49-F238E27FC236}">
                  <a16:creationId xmlns:a16="http://schemas.microsoft.com/office/drawing/2014/main" id="{31E60A1C-BA93-C7B3-288D-561DB1056801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926;p24">
              <a:extLst>
                <a:ext uri="{FF2B5EF4-FFF2-40B4-BE49-F238E27FC236}">
                  <a16:creationId xmlns:a16="http://schemas.microsoft.com/office/drawing/2014/main" id="{1530AC6E-25C7-6884-4A25-1273C3B94F35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927;p24">
              <a:extLst>
                <a:ext uri="{FF2B5EF4-FFF2-40B4-BE49-F238E27FC236}">
                  <a16:creationId xmlns:a16="http://schemas.microsoft.com/office/drawing/2014/main" id="{9C3E93F5-EF3B-776E-3698-79B06AF7EDAA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928;p24">
              <a:extLst>
                <a:ext uri="{FF2B5EF4-FFF2-40B4-BE49-F238E27FC236}">
                  <a16:creationId xmlns:a16="http://schemas.microsoft.com/office/drawing/2014/main" id="{900E24BE-D297-953A-3FEC-E45A22AEDE7C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929;p24">
              <a:extLst>
                <a:ext uri="{FF2B5EF4-FFF2-40B4-BE49-F238E27FC236}">
                  <a16:creationId xmlns:a16="http://schemas.microsoft.com/office/drawing/2014/main" id="{D654C879-7A14-1B3B-5E66-659D5A1E9617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930;p24">
              <a:extLst>
                <a:ext uri="{FF2B5EF4-FFF2-40B4-BE49-F238E27FC236}">
                  <a16:creationId xmlns:a16="http://schemas.microsoft.com/office/drawing/2014/main" id="{39FEEA56-41EF-A288-07E2-CB330BC4BA5C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931;p24">
              <a:extLst>
                <a:ext uri="{FF2B5EF4-FFF2-40B4-BE49-F238E27FC236}">
                  <a16:creationId xmlns:a16="http://schemas.microsoft.com/office/drawing/2014/main" id="{6627B3F4-9AA9-9CF5-442C-1B35DEB6A7C7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932;p24">
              <a:extLst>
                <a:ext uri="{FF2B5EF4-FFF2-40B4-BE49-F238E27FC236}">
                  <a16:creationId xmlns:a16="http://schemas.microsoft.com/office/drawing/2014/main" id="{DA71086D-1C0F-8064-C326-47911FF3320C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933;p24">
              <a:extLst>
                <a:ext uri="{FF2B5EF4-FFF2-40B4-BE49-F238E27FC236}">
                  <a16:creationId xmlns:a16="http://schemas.microsoft.com/office/drawing/2014/main" id="{31C0ABD0-E746-97A5-5AA0-853FE7B7DAC9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934;p24">
              <a:extLst>
                <a:ext uri="{FF2B5EF4-FFF2-40B4-BE49-F238E27FC236}">
                  <a16:creationId xmlns:a16="http://schemas.microsoft.com/office/drawing/2014/main" id="{E940188F-7732-30D1-1080-D8CA60E15985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935;p24">
              <a:extLst>
                <a:ext uri="{FF2B5EF4-FFF2-40B4-BE49-F238E27FC236}">
                  <a16:creationId xmlns:a16="http://schemas.microsoft.com/office/drawing/2014/main" id="{3BC595E1-61F7-6E22-6AD4-C2057D2BC69E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936;p24">
              <a:extLst>
                <a:ext uri="{FF2B5EF4-FFF2-40B4-BE49-F238E27FC236}">
                  <a16:creationId xmlns:a16="http://schemas.microsoft.com/office/drawing/2014/main" id="{1C02F95B-F256-56A5-AFF9-420A817FBA25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937;p24">
              <a:extLst>
                <a:ext uri="{FF2B5EF4-FFF2-40B4-BE49-F238E27FC236}">
                  <a16:creationId xmlns:a16="http://schemas.microsoft.com/office/drawing/2014/main" id="{0ED0EE9C-ECF5-CA1B-09EA-291B128D5C76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938;p24">
              <a:extLst>
                <a:ext uri="{FF2B5EF4-FFF2-40B4-BE49-F238E27FC236}">
                  <a16:creationId xmlns:a16="http://schemas.microsoft.com/office/drawing/2014/main" id="{0086FACB-F968-665C-A67A-DACFE8A84322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939;p24">
              <a:extLst>
                <a:ext uri="{FF2B5EF4-FFF2-40B4-BE49-F238E27FC236}">
                  <a16:creationId xmlns:a16="http://schemas.microsoft.com/office/drawing/2014/main" id="{E75AC047-0831-0180-8887-04C399A12AEC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940;p24">
              <a:extLst>
                <a:ext uri="{FF2B5EF4-FFF2-40B4-BE49-F238E27FC236}">
                  <a16:creationId xmlns:a16="http://schemas.microsoft.com/office/drawing/2014/main" id="{CD547CC8-1731-865A-4EE2-B767217343FC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941;p24">
              <a:extLst>
                <a:ext uri="{FF2B5EF4-FFF2-40B4-BE49-F238E27FC236}">
                  <a16:creationId xmlns:a16="http://schemas.microsoft.com/office/drawing/2014/main" id="{FF4AB2CD-B7E5-1DB0-B1B8-2C6DC43629C9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942;p24">
              <a:extLst>
                <a:ext uri="{FF2B5EF4-FFF2-40B4-BE49-F238E27FC236}">
                  <a16:creationId xmlns:a16="http://schemas.microsoft.com/office/drawing/2014/main" id="{12861BDF-D377-FCDC-7422-4856860CBDE4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943;p24">
              <a:extLst>
                <a:ext uri="{FF2B5EF4-FFF2-40B4-BE49-F238E27FC236}">
                  <a16:creationId xmlns:a16="http://schemas.microsoft.com/office/drawing/2014/main" id="{F0C2E62F-D94A-8D2C-9E05-28919334FEEB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944;p24">
              <a:extLst>
                <a:ext uri="{FF2B5EF4-FFF2-40B4-BE49-F238E27FC236}">
                  <a16:creationId xmlns:a16="http://schemas.microsoft.com/office/drawing/2014/main" id="{28AED875-432E-0954-AC3E-931495B6174E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945;p24">
              <a:extLst>
                <a:ext uri="{FF2B5EF4-FFF2-40B4-BE49-F238E27FC236}">
                  <a16:creationId xmlns:a16="http://schemas.microsoft.com/office/drawing/2014/main" id="{39865C59-2B50-408D-4D5B-B133AB219C9D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946;p24">
              <a:extLst>
                <a:ext uri="{FF2B5EF4-FFF2-40B4-BE49-F238E27FC236}">
                  <a16:creationId xmlns:a16="http://schemas.microsoft.com/office/drawing/2014/main" id="{AE9EDE14-5E7D-355D-F1E3-64455A41C496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947;p24">
              <a:extLst>
                <a:ext uri="{FF2B5EF4-FFF2-40B4-BE49-F238E27FC236}">
                  <a16:creationId xmlns:a16="http://schemas.microsoft.com/office/drawing/2014/main" id="{E9275639-DB3B-3838-BC58-AE54B92E4DF2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948;p24">
              <a:extLst>
                <a:ext uri="{FF2B5EF4-FFF2-40B4-BE49-F238E27FC236}">
                  <a16:creationId xmlns:a16="http://schemas.microsoft.com/office/drawing/2014/main" id="{C139CBAE-F642-C471-A515-EAA259A92A6B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949;p24">
              <a:extLst>
                <a:ext uri="{FF2B5EF4-FFF2-40B4-BE49-F238E27FC236}">
                  <a16:creationId xmlns:a16="http://schemas.microsoft.com/office/drawing/2014/main" id="{EE982089-DE11-5302-C0EE-C41EB0E90708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950;p24">
              <a:extLst>
                <a:ext uri="{FF2B5EF4-FFF2-40B4-BE49-F238E27FC236}">
                  <a16:creationId xmlns:a16="http://schemas.microsoft.com/office/drawing/2014/main" id="{3631D26A-20CC-41D3-46E5-77F4BDE2F10F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951;p24">
              <a:extLst>
                <a:ext uri="{FF2B5EF4-FFF2-40B4-BE49-F238E27FC236}">
                  <a16:creationId xmlns:a16="http://schemas.microsoft.com/office/drawing/2014/main" id="{96099402-B085-291D-DFAD-C6BF9D35F6AF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952;p24">
              <a:extLst>
                <a:ext uri="{FF2B5EF4-FFF2-40B4-BE49-F238E27FC236}">
                  <a16:creationId xmlns:a16="http://schemas.microsoft.com/office/drawing/2014/main" id="{D2E009E7-F35F-FD30-FA9E-A44F213789B4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953;p24">
              <a:extLst>
                <a:ext uri="{FF2B5EF4-FFF2-40B4-BE49-F238E27FC236}">
                  <a16:creationId xmlns:a16="http://schemas.microsoft.com/office/drawing/2014/main" id="{FD32187E-7EA3-A66A-0F3B-5A2931852409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954;p24">
              <a:extLst>
                <a:ext uri="{FF2B5EF4-FFF2-40B4-BE49-F238E27FC236}">
                  <a16:creationId xmlns:a16="http://schemas.microsoft.com/office/drawing/2014/main" id="{0A99DF90-B37A-2B60-B52C-FF3D3AD59EA1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955;p24">
              <a:extLst>
                <a:ext uri="{FF2B5EF4-FFF2-40B4-BE49-F238E27FC236}">
                  <a16:creationId xmlns:a16="http://schemas.microsoft.com/office/drawing/2014/main" id="{FF156169-336C-29DE-61C9-B254CF46DA76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956;p24">
              <a:extLst>
                <a:ext uri="{FF2B5EF4-FFF2-40B4-BE49-F238E27FC236}">
                  <a16:creationId xmlns:a16="http://schemas.microsoft.com/office/drawing/2014/main" id="{D6FE4BE1-23E0-1F45-0110-279293ED93E9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957;p24">
              <a:extLst>
                <a:ext uri="{FF2B5EF4-FFF2-40B4-BE49-F238E27FC236}">
                  <a16:creationId xmlns:a16="http://schemas.microsoft.com/office/drawing/2014/main" id="{485D4879-B983-1D87-4593-15F47DF769CA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958;p24">
              <a:extLst>
                <a:ext uri="{FF2B5EF4-FFF2-40B4-BE49-F238E27FC236}">
                  <a16:creationId xmlns:a16="http://schemas.microsoft.com/office/drawing/2014/main" id="{788F0D94-9AD6-CABA-7080-D50765462484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959;p24">
              <a:extLst>
                <a:ext uri="{FF2B5EF4-FFF2-40B4-BE49-F238E27FC236}">
                  <a16:creationId xmlns:a16="http://schemas.microsoft.com/office/drawing/2014/main" id="{092C9F6A-16CB-DC85-D778-FC6B3D2ECF9D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960;p24">
              <a:extLst>
                <a:ext uri="{FF2B5EF4-FFF2-40B4-BE49-F238E27FC236}">
                  <a16:creationId xmlns:a16="http://schemas.microsoft.com/office/drawing/2014/main" id="{04BB65DF-641F-60D9-A063-4159CEFC43C8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961;p24">
              <a:extLst>
                <a:ext uri="{FF2B5EF4-FFF2-40B4-BE49-F238E27FC236}">
                  <a16:creationId xmlns:a16="http://schemas.microsoft.com/office/drawing/2014/main" id="{46B7506B-F075-41A2-DB41-6818264FE680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962;p24">
              <a:extLst>
                <a:ext uri="{FF2B5EF4-FFF2-40B4-BE49-F238E27FC236}">
                  <a16:creationId xmlns:a16="http://schemas.microsoft.com/office/drawing/2014/main" id="{4FD2C65F-D77F-F16F-EAE0-C847195FA13A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963;p24">
              <a:extLst>
                <a:ext uri="{FF2B5EF4-FFF2-40B4-BE49-F238E27FC236}">
                  <a16:creationId xmlns:a16="http://schemas.microsoft.com/office/drawing/2014/main" id="{668A7D0A-44CC-BA20-6410-1483364F64FF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964;p24">
              <a:extLst>
                <a:ext uri="{FF2B5EF4-FFF2-40B4-BE49-F238E27FC236}">
                  <a16:creationId xmlns:a16="http://schemas.microsoft.com/office/drawing/2014/main" id="{C8DFF05D-DAA7-5F89-A77B-06FA3A531B6A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965;p24">
              <a:extLst>
                <a:ext uri="{FF2B5EF4-FFF2-40B4-BE49-F238E27FC236}">
                  <a16:creationId xmlns:a16="http://schemas.microsoft.com/office/drawing/2014/main" id="{5DD6251D-CC9F-7E7D-2590-550DAE8C8DC8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966;p24">
              <a:extLst>
                <a:ext uri="{FF2B5EF4-FFF2-40B4-BE49-F238E27FC236}">
                  <a16:creationId xmlns:a16="http://schemas.microsoft.com/office/drawing/2014/main" id="{EADE4910-6041-7892-9F38-0F5912DEB980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967;p24">
              <a:extLst>
                <a:ext uri="{FF2B5EF4-FFF2-40B4-BE49-F238E27FC236}">
                  <a16:creationId xmlns:a16="http://schemas.microsoft.com/office/drawing/2014/main" id="{806D04C9-0A33-E71F-D5D5-5CDA5024ECBF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968;p24">
              <a:extLst>
                <a:ext uri="{FF2B5EF4-FFF2-40B4-BE49-F238E27FC236}">
                  <a16:creationId xmlns:a16="http://schemas.microsoft.com/office/drawing/2014/main" id="{F01B1980-EDDE-B5E6-D52A-3F642FB4C7DB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969;p24">
              <a:extLst>
                <a:ext uri="{FF2B5EF4-FFF2-40B4-BE49-F238E27FC236}">
                  <a16:creationId xmlns:a16="http://schemas.microsoft.com/office/drawing/2014/main" id="{7EFCFCF9-E366-A28B-144C-3104DC388268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970;p24">
              <a:extLst>
                <a:ext uri="{FF2B5EF4-FFF2-40B4-BE49-F238E27FC236}">
                  <a16:creationId xmlns:a16="http://schemas.microsoft.com/office/drawing/2014/main" id="{341DFBFB-B118-1AA7-5C59-1B56F26C1ACF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971;p24">
              <a:extLst>
                <a:ext uri="{FF2B5EF4-FFF2-40B4-BE49-F238E27FC236}">
                  <a16:creationId xmlns:a16="http://schemas.microsoft.com/office/drawing/2014/main" id="{F01501D2-5FAC-D813-B290-E5ACDEE67604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972;p24">
              <a:extLst>
                <a:ext uri="{FF2B5EF4-FFF2-40B4-BE49-F238E27FC236}">
                  <a16:creationId xmlns:a16="http://schemas.microsoft.com/office/drawing/2014/main" id="{218DAAA7-C62C-E204-5947-417C09699E7A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973;p24">
              <a:extLst>
                <a:ext uri="{FF2B5EF4-FFF2-40B4-BE49-F238E27FC236}">
                  <a16:creationId xmlns:a16="http://schemas.microsoft.com/office/drawing/2014/main" id="{4CD8A368-0197-ED16-BFEC-ECC358288874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974;p24">
              <a:extLst>
                <a:ext uri="{FF2B5EF4-FFF2-40B4-BE49-F238E27FC236}">
                  <a16:creationId xmlns:a16="http://schemas.microsoft.com/office/drawing/2014/main" id="{D2845AB9-E820-2AB2-AE10-E80A09F85A5E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975;p24">
              <a:extLst>
                <a:ext uri="{FF2B5EF4-FFF2-40B4-BE49-F238E27FC236}">
                  <a16:creationId xmlns:a16="http://schemas.microsoft.com/office/drawing/2014/main" id="{D283BB22-35BF-A15A-5C09-DCBBB346A533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976;p24">
              <a:extLst>
                <a:ext uri="{FF2B5EF4-FFF2-40B4-BE49-F238E27FC236}">
                  <a16:creationId xmlns:a16="http://schemas.microsoft.com/office/drawing/2014/main" id="{7B7C4E0A-4BC3-7A64-F350-D3283AB1F0B9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977;p24">
              <a:extLst>
                <a:ext uri="{FF2B5EF4-FFF2-40B4-BE49-F238E27FC236}">
                  <a16:creationId xmlns:a16="http://schemas.microsoft.com/office/drawing/2014/main" id="{63A8CECD-A1E8-9D39-F656-9BF05FA8A2C8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978;p24">
              <a:extLst>
                <a:ext uri="{FF2B5EF4-FFF2-40B4-BE49-F238E27FC236}">
                  <a16:creationId xmlns:a16="http://schemas.microsoft.com/office/drawing/2014/main" id="{DB9028D9-6605-B79E-A32F-144108F84295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979;p24">
              <a:extLst>
                <a:ext uri="{FF2B5EF4-FFF2-40B4-BE49-F238E27FC236}">
                  <a16:creationId xmlns:a16="http://schemas.microsoft.com/office/drawing/2014/main" id="{B2CE4EA5-13D8-BC14-EF68-61EE5CA5858D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980;p24">
              <a:extLst>
                <a:ext uri="{FF2B5EF4-FFF2-40B4-BE49-F238E27FC236}">
                  <a16:creationId xmlns:a16="http://schemas.microsoft.com/office/drawing/2014/main" id="{81B1B78C-10A5-23DC-5EFB-A4B12803D68B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981;p24">
              <a:extLst>
                <a:ext uri="{FF2B5EF4-FFF2-40B4-BE49-F238E27FC236}">
                  <a16:creationId xmlns:a16="http://schemas.microsoft.com/office/drawing/2014/main" id="{DFDF9436-B0CB-BC6F-BB66-F055729F65DE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982;p24">
              <a:extLst>
                <a:ext uri="{FF2B5EF4-FFF2-40B4-BE49-F238E27FC236}">
                  <a16:creationId xmlns:a16="http://schemas.microsoft.com/office/drawing/2014/main" id="{C37D5F67-7E75-83D4-3F82-EF08C37244A7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983;p24">
              <a:extLst>
                <a:ext uri="{FF2B5EF4-FFF2-40B4-BE49-F238E27FC236}">
                  <a16:creationId xmlns:a16="http://schemas.microsoft.com/office/drawing/2014/main" id="{3F5B0526-CA68-E71B-1DC7-2D426BFD2C3B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984;p24">
              <a:extLst>
                <a:ext uri="{FF2B5EF4-FFF2-40B4-BE49-F238E27FC236}">
                  <a16:creationId xmlns:a16="http://schemas.microsoft.com/office/drawing/2014/main" id="{D8483982-C8A8-9E01-2019-45C5D697802E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985;p24">
              <a:extLst>
                <a:ext uri="{FF2B5EF4-FFF2-40B4-BE49-F238E27FC236}">
                  <a16:creationId xmlns:a16="http://schemas.microsoft.com/office/drawing/2014/main" id="{4059DE40-958A-3301-9512-9DE36E71FCBE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986;p24">
              <a:extLst>
                <a:ext uri="{FF2B5EF4-FFF2-40B4-BE49-F238E27FC236}">
                  <a16:creationId xmlns:a16="http://schemas.microsoft.com/office/drawing/2014/main" id="{6DEDA60C-C7A2-8CDF-5726-C7DE96BAC319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987;p24">
              <a:extLst>
                <a:ext uri="{FF2B5EF4-FFF2-40B4-BE49-F238E27FC236}">
                  <a16:creationId xmlns:a16="http://schemas.microsoft.com/office/drawing/2014/main" id="{C1A87F5B-95D7-5116-3DD8-51709F71541E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988;p24">
              <a:extLst>
                <a:ext uri="{FF2B5EF4-FFF2-40B4-BE49-F238E27FC236}">
                  <a16:creationId xmlns:a16="http://schemas.microsoft.com/office/drawing/2014/main" id="{1D300F53-CBD6-8AFB-BE2A-25BBCB74D4D1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989;p24">
              <a:extLst>
                <a:ext uri="{FF2B5EF4-FFF2-40B4-BE49-F238E27FC236}">
                  <a16:creationId xmlns:a16="http://schemas.microsoft.com/office/drawing/2014/main" id="{C0508D64-C4EC-82D9-DF7B-09DB186B2434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990;p24">
              <a:extLst>
                <a:ext uri="{FF2B5EF4-FFF2-40B4-BE49-F238E27FC236}">
                  <a16:creationId xmlns:a16="http://schemas.microsoft.com/office/drawing/2014/main" id="{16B44A2A-F62C-EB16-1C9F-B77344F837D5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991;p24">
              <a:extLst>
                <a:ext uri="{FF2B5EF4-FFF2-40B4-BE49-F238E27FC236}">
                  <a16:creationId xmlns:a16="http://schemas.microsoft.com/office/drawing/2014/main" id="{DEECC447-7B30-0836-471E-1B4E464163AD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992;p24">
              <a:extLst>
                <a:ext uri="{FF2B5EF4-FFF2-40B4-BE49-F238E27FC236}">
                  <a16:creationId xmlns:a16="http://schemas.microsoft.com/office/drawing/2014/main" id="{041B9279-D32E-951C-BA92-703E788D158D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993;p24">
              <a:extLst>
                <a:ext uri="{FF2B5EF4-FFF2-40B4-BE49-F238E27FC236}">
                  <a16:creationId xmlns:a16="http://schemas.microsoft.com/office/drawing/2014/main" id="{5A9DBE8B-7534-1D75-F6FD-00B736343CCD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994;p24">
              <a:extLst>
                <a:ext uri="{FF2B5EF4-FFF2-40B4-BE49-F238E27FC236}">
                  <a16:creationId xmlns:a16="http://schemas.microsoft.com/office/drawing/2014/main" id="{46778C1F-C0A1-4EA1-3764-5B30B0EE18E2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995;p24">
              <a:extLst>
                <a:ext uri="{FF2B5EF4-FFF2-40B4-BE49-F238E27FC236}">
                  <a16:creationId xmlns:a16="http://schemas.microsoft.com/office/drawing/2014/main" id="{E5B846CE-6E9E-E6A5-5A01-7AB793096C07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996;p24">
              <a:extLst>
                <a:ext uri="{FF2B5EF4-FFF2-40B4-BE49-F238E27FC236}">
                  <a16:creationId xmlns:a16="http://schemas.microsoft.com/office/drawing/2014/main" id="{7B8AFC15-D651-D85C-44C3-593C2F26A67F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997;p24">
              <a:extLst>
                <a:ext uri="{FF2B5EF4-FFF2-40B4-BE49-F238E27FC236}">
                  <a16:creationId xmlns:a16="http://schemas.microsoft.com/office/drawing/2014/main" id="{A372137D-539F-99CB-32C9-121A7FE3B4C0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998;p24">
              <a:extLst>
                <a:ext uri="{FF2B5EF4-FFF2-40B4-BE49-F238E27FC236}">
                  <a16:creationId xmlns:a16="http://schemas.microsoft.com/office/drawing/2014/main" id="{FE81A620-660B-87AA-C9F6-0D500219F5B0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999;p24">
              <a:extLst>
                <a:ext uri="{FF2B5EF4-FFF2-40B4-BE49-F238E27FC236}">
                  <a16:creationId xmlns:a16="http://schemas.microsoft.com/office/drawing/2014/main" id="{CE77635B-16CF-AF45-AA1A-BBE7E9C0A657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000;p24">
              <a:extLst>
                <a:ext uri="{FF2B5EF4-FFF2-40B4-BE49-F238E27FC236}">
                  <a16:creationId xmlns:a16="http://schemas.microsoft.com/office/drawing/2014/main" id="{2E0079C6-7365-6156-F483-3727E715FC17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001;p24">
              <a:extLst>
                <a:ext uri="{FF2B5EF4-FFF2-40B4-BE49-F238E27FC236}">
                  <a16:creationId xmlns:a16="http://schemas.microsoft.com/office/drawing/2014/main" id="{A373BB93-D83E-B335-FC0A-7A902D29E999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002;p24">
              <a:extLst>
                <a:ext uri="{FF2B5EF4-FFF2-40B4-BE49-F238E27FC236}">
                  <a16:creationId xmlns:a16="http://schemas.microsoft.com/office/drawing/2014/main" id="{D340BA55-ACF0-AD57-3AC8-F5D1BAF384DA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003;p24">
              <a:extLst>
                <a:ext uri="{FF2B5EF4-FFF2-40B4-BE49-F238E27FC236}">
                  <a16:creationId xmlns:a16="http://schemas.microsoft.com/office/drawing/2014/main" id="{44BF6F05-EE79-FCA1-F486-5465AC5A33BC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004;p24">
              <a:extLst>
                <a:ext uri="{FF2B5EF4-FFF2-40B4-BE49-F238E27FC236}">
                  <a16:creationId xmlns:a16="http://schemas.microsoft.com/office/drawing/2014/main" id="{DA6AD518-515C-2BC0-B421-AAB19B4A4B20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005;p24">
              <a:extLst>
                <a:ext uri="{FF2B5EF4-FFF2-40B4-BE49-F238E27FC236}">
                  <a16:creationId xmlns:a16="http://schemas.microsoft.com/office/drawing/2014/main" id="{1D4A6519-38DA-C77B-B9A5-4C5C01F79A4A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006;p24">
              <a:extLst>
                <a:ext uri="{FF2B5EF4-FFF2-40B4-BE49-F238E27FC236}">
                  <a16:creationId xmlns:a16="http://schemas.microsoft.com/office/drawing/2014/main" id="{B788530E-CE42-65F7-035B-7758102A9F04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007;p24">
              <a:extLst>
                <a:ext uri="{FF2B5EF4-FFF2-40B4-BE49-F238E27FC236}">
                  <a16:creationId xmlns:a16="http://schemas.microsoft.com/office/drawing/2014/main" id="{58DCDB44-E8D6-CDBF-9A96-63201FB5C687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008;p24">
              <a:extLst>
                <a:ext uri="{FF2B5EF4-FFF2-40B4-BE49-F238E27FC236}">
                  <a16:creationId xmlns:a16="http://schemas.microsoft.com/office/drawing/2014/main" id="{9F59A1DD-45CE-8FE9-6813-4411FCB1F77B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009;p24">
              <a:extLst>
                <a:ext uri="{FF2B5EF4-FFF2-40B4-BE49-F238E27FC236}">
                  <a16:creationId xmlns:a16="http://schemas.microsoft.com/office/drawing/2014/main" id="{97DD3C8D-DCA6-3C5D-02C4-80485EC1DDD8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010;p24">
              <a:extLst>
                <a:ext uri="{FF2B5EF4-FFF2-40B4-BE49-F238E27FC236}">
                  <a16:creationId xmlns:a16="http://schemas.microsoft.com/office/drawing/2014/main" id="{67C34D23-9986-A27C-6806-CDC7B16CB367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011;p24">
              <a:extLst>
                <a:ext uri="{FF2B5EF4-FFF2-40B4-BE49-F238E27FC236}">
                  <a16:creationId xmlns:a16="http://schemas.microsoft.com/office/drawing/2014/main" id="{28714047-2CDD-21C6-B392-724FA5BF7CAA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012;p24">
              <a:extLst>
                <a:ext uri="{FF2B5EF4-FFF2-40B4-BE49-F238E27FC236}">
                  <a16:creationId xmlns:a16="http://schemas.microsoft.com/office/drawing/2014/main" id="{7FADC847-CE20-3EA5-C593-04A0BE048F40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013;p24">
              <a:extLst>
                <a:ext uri="{FF2B5EF4-FFF2-40B4-BE49-F238E27FC236}">
                  <a16:creationId xmlns:a16="http://schemas.microsoft.com/office/drawing/2014/main" id="{5E56B632-8BE8-5C55-67AC-A198DD225A36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014;p24">
              <a:extLst>
                <a:ext uri="{FF2B5EF4-FFF2-40B4-BE49-F238E27FC236}">
                  <a16:creationId xmlns:a16="http://schemas.microsoft.com/office/drawing/2014/main" id="{5BBF4634-645B-512F-0944-B7B62F06EDE5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015;p24">
              <a:extLst>
                <a:ext uri="{FF2B5EF4-FFF2-40B4-BE49-F238E27FC236}">
                  <a16:creationId xmlns:a16="http://schemas.microsoft.com/office/drawing/2014/main" id="{7FE8D740-F8F8-A1C6-A2B5-7D9CFA2D394E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016;p24">
              <a:extLst>
                <a:ext uri="{FF2B5EF4-FFF2-40B4-BE49-F238E27FC236}">
                  <a16:creationId xmlns:a16="http://schemas.microsoft.com/office/drawing/2014/main" id="{C1D6DA6C-8645-6606-2DC1-BB81AAA357AB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017;p24">
              <a:extLst>
                <a:ext uri="{FF2B5EF4-FFF2-40B4-BE49-F238E27FC236}">
                  <a16:creationId xmlns:a16="http://schemas.microsoft.com/office/drawing/2014/main" id="{779954A3-70E4-A1DF-D534-CEF2A2AFF7CE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018;p24">
              <a:extLst>
                <a:ext uri="{FF2B5EF4-FFF2-40B4-BE49-F238E27FC236}">
                  <a16:creationId xmlns:a16="http://schemas.microsoft.com/office/drawing/2014/main" id="{0FDF66D1-FC38-07A6-0C49-E30C163E4787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019;p24">
              <a:extLst>
                <a:ext uri="{FF2B5EF4-FFF2-40B4-BE49-F238E27FC236}">
                  <a16:creationId xmlns:a16="http://schemas.microsoft.com/office/drawing/2014/main" id="{BE72511E-26CC-D4DB-7EAB-61CED55F3D12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0" name="Google Shape;1020;p24">
              <a:extLst>
                <a:ext uri="{FF2B5EF4-FFF2-40B4-BE49-F238E27FC236}">
                  <a16:creationId xmlns:a16="http://schemas.microsoft.com/office/drawing/2014/main" id="{95718EFD-F2D7-9A13-C354-E133D6B0BD10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841" name="Google Shape;1021;p24">
                <a:extLst>
                  <a:ext uri="{FF2B5EF4-FFF2-40B4-BE49-F238E27FC236}">
                    <a16:creationId xmlns:a16="http://schemas.microsoft.com/office/drawing/2014/main" id="{ADC79897-B9B6-FFAF-0341-FF729A5328B1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022;p24">
                <a:extLst>
                  <a:ext uri="{FF2B5EF4-FFF2-40B4-BE49-F238E27FC236}">
                    <a16:creationId xmlns:a16="http://schemas.microsoft.com/office/drawing/2014/main" id="{3FA8E098-3BAC-848B-0A27-1F44984E9477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023;p24">
                <a:extLst>
                  <a:ext uri="{FF2B5EF4-FFF2-40B4-BE49-F238E27FC236}">
                    <a16:creationId xmlns:a16="http://schemas.microsoft.com/office/drawing/2014/main" id="{0CF132A4-9A38-6CA5-D625-0CFCFDB72362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024;p24">
                <a:extLst>
                  <a:ext uri="{FF2B5EF4-FFF2-40B4-BE49-F238E27FC236}">
                    <a16:creationId xmlns:a16="http://schemas.microsoft.com/office/drawing/2014/main" id="{8C31083F-FA6D-33C8-9185-284737542992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025;p24">
                <a:extLst>
                  <a:ext uri="{FF2B5EF4-FFF2-40B4-BE49-F238E27FC236}">
                    <a16:creationId xmlns:a16="http://schemas.microsoft.com/office/drawing/2014/main" id="{54EBE078-CCCF-3002-FAE1-0F6CB2C2BBB1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00268203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>
          <a:extLst>
            <a:ext uri="{FF2B5EF4-FFF2-40B4-BE49-F238E27FC236}">
              <a16:creationId xmlns:a16="http://schemas.microsoft.com/office/drawing/2014/main" id="{2A0D8F56-1228-16B4-D30C-EA3CF51F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PageBorderFrame"/>
          <p:cNvSpPr/>
          <p:nvPr/>
        </p:nvSpPr>
        <p:spPr>
          <a:xfrm>
            <a:off x="45720" y="45720"/>
            <a:ext cx="9052560" cy="5052060"/>
          </a:xfrm>
          <a:prstGeom prst="rect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</p:spPr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052C7436-762B-7900-0837-A85793EC5C54}"/>
              </a:ext>
            </a:extLst>
          </p:cNvPr>
          <p:cNvSpPr txBox="1"/>
          <p:nvPr/>
        </p:nvSpPr>
        <p:spPr>
          <a:xfrm>
            <a:off x="673367" y="435617"/>
            <a:ext cx="7563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 Security and Networking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7E68C1-89FF-14B5-978F-63B2E3DB1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67" y="804949"/>
            <a:ext cx="7920443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 Security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Studied threats, authentication, firewalls, IPS, VPN, and secure practices.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Explored malware, DLP, and risk assessment in enterprise contexts.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Networking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Topologies, wireless security, and secure infrastructure basics.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 Learned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Security Basics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Cyber Attacks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Password and Authentication Security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Assessment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Vulnerability Awareness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and Responsible Security Practices</a:t>
            </a:r>
          </a:p>
          <a:p>
            <a:pPr marL="285750" indent="-285750">
              <a:buFont typeface="Times New Roman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</a:p>
        </p:txBody>
      </p:sp>
      <p:grpSp>
        <p:nvGrpSpPr>
          <p:cNvPr id="3" name="Google Shape;712;p24">
            <a:extLst>
              <a:ext uri="{FF2B5EF4-FFF2-40B4-BE49-F238E27FC236}">
                <a16:creationId xmlns:a16="http://schemas.microsoft.com/office/drawing/2014/main" id="{C8BF6681-F96A-0CB2-7246-32498366B9C9}"/>
              </a:ext>
            </a:extLst>
          </p:cNvPr>
          <p:cNvGrpSpPr/>
          <p:nvPr/>
        </p:nvGrpSpPr>
        <p:grpSpPr>
          <a:xfrm>
            <a:off x="5802911" y="2870007"/>
            <a:ext cx="2256208" cy="1318262"/>
            <a:chOff x="5148240" y="1213448"/>
            <a:chExt cx="3374953" cy="2676564"/>
          </a:xfrm>
        </p:grpSpPr>
        <p:grpSp>
          <p:nvGrpSpPr>
            <p:cNvPr id="4" name="Google Shape;713;p24">
              <a:extLst>
                <a:ext uri="{FF2B5EF4-FFF2-40B4-BE49-F238E27FC236}">
                  <a16:creationId xmlns:a16="http://schemas.microsoft.com/office/drawing/2014/main" id="{5ECA667C-9C45-7AC6-0DCC-CC7E566AD080}"/>
                </a:ext>
              </a:extLst>
            </p:cNvPr>
            <p:cNvGrpSpPr/>
            <p:nvPr/>
          </p:nvGrpSpPr>
          <p:grpSpPr>
            <a:xfrm>
              <a:off x="8384122" y="2614871"/>
              <a:ext cx="139071" cy="139071"/>
              <a:chOff x="5448853" y="3419595"/>
              <a:chExt cx="78736" cy="78736"/>
            </a:xfrm>
          </p:grpSpPr>
          <p:sp>
            <p:nvSpPr>
              <p:cNvPr id="1846" name="Google Shape;714;p24">
                <a:extLst>
                  <a:ext uri="{FF2B5EF4-FFF2-40B4-BE49-F238E27FC236}">
                    <a16:creationId xmlns:a16="http://schemas.microsoft.com/office/drawing/2014/main" id="{F9160909-9A0B-B17B-5379-FE5183224068}"/>
                  </a:ext>
                </a:extLst>
              </p:cNvPr>
              <p:cNvSpPr/>
              <p:nvPr/>
            </p:nvSpPr>
            <p:spPr>
              <a:xfrm>
                <a:off x="5486333" y="3419595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715;p24">
                <a:extLst>
                  <a:ext uri="{FF2B5EF4-FFF2-40B4-BE49-F238E27FC236}">
                    <a16:creationId xmlns:a16="http://schemas.microsoft.com/office/drawing/2014/main" id="{910D873D-2360-3CBC-9747-C10F80FF6DAD}"/>
                  </a:ext>
                </a:extLst>
              </p:cNvPr>
              <p:cNvSpPr/>
              <p:nvPr/>
            </p:nvSpPr>
            <p:spPr>
              <a:xfrm>
                <a:off x="5486333" y="3473511"/>
                <a:ext cx="3741" cy="24820"/>
              </a:xfrm>
              <a:custGeom>
                <a:avLst/>
                <a:gdLst/>
                <a:ahLst/>
                <a:cxnLst/>
                <a:rect l="l" t="t" r="r" b="b"/>
                <a:pathLst>
                  <a:path w="112" h="743" extrusionOk="0">
                    <a:moveTo>
                      <a:pt x="56" y="0"/>
                    </a:moveTo>
                    <a:cubicBezTo>
                      <a:pt x="28" y="0"/>
                      <a:pt x="1" y="19"/>
                      <a:pt x="1" y="56"/>
                    </a:cubicBezTo>
                    <a:lnTo>
                      <a:pt x="1" y="687"/>
                    </a:lnTo>
                    <a:cubicBezTo>
                      <a:pt x="1" y="714"/>
                      <a:pt x="28" y="742"/>
                      <a:pt x="56" y="742"/>
                    </a:cubicBezTo>
                    <a:cubicBezTo>
                      <a:pt x="93" y="742"/>
                      <a:pt x="112" y="714"/>
                      <a:pt x="112" y="687"/>
                    </a:cubicBezTo>
                    <a:lnTo>
                      <a:pt x="112" y="56"/>
                    </a:lnTo>
                    <a:cubicBezTo>
                      <a:pt x="112" y="19"/>
                      <a:pt x="93" y="0"/>
                      <a:pt x="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716;p24">
                <a:extLst>
                  <a:ext uri="{FF2B5EF4-FFF2-40B4-BE49-F238E27FC236}">
                    <a16:creationId xmlns:a16="http://schemas.microsoft.com/office/drawing/2014/main" id="{5DA70ECF-87DB-D8CD-5693-1858C3412BB8}"/>
                  </a:ext>
                </a:extLst>
              </p:cNvPr>
              <p:cNvSpPr/>
              <p:nvPr/>
            </p:nvSpPr>
            <p:spPr>
              <a:xfrm>
                <a:off x="5502768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717;p24">
                <a:extLst>
                  <a:ext uri="{FF2B5EF4-FFF2-40B4-BE49-F238E27FC236}">
                    <a16:creationId xmlns:a16="http://schemas.microsoft.com/office/drawing/2014/main" id="{488CFF6B-A0B2-96F4-5BB6-5865B706131E}"/>
                  </a:ext>
                </a:extLst>
              </p:cNvPr>
              <p:cNvSpPr/>
              <p:nvPr/>
            </p:nvSpPr>
            <p:spPr>
              <a:xfrm>
                <a:off x="5448853" y="3457075"/>
                <a:ext cx="24820" cy="3741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12" extrusionOk="0">
                    <a:moveTo>
                      <a:pt x="56" y="1"/>
                    </a:moveTo>
                    <a:cubicBezTo>
                      <a:pt x="28" y="1"/>
                      <a:pt x="0" y="19"/>
                      <a:pt x="0" y="56"/>
                    </a:cubicBezTo>
                    <a:cubicBezTo>
                      <a:pt x="0" y="84"/>
                      <a:pt x="28" y="112"/>
                      <a:pt x="56" y="112"/>
                    </a:cubicBezTo>
                    <a:lnTo>
                      <a:pt x="687" y="112"/>
                    </a:lnTo>
                    <a:cubicBezTo>
                      <a:pt x="724" y="112"/>
                      <a:pt x="742" y="84"/>
                      <a:pt x="742" y="56"/>
                    </a:cubicBezTo>
                    <a:cubicBezTo>
                      <a:pt x="742" y="19"/>
                      <a:pt x="724" y="1"/>
                      <a:pt x="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718;p24">
                <a:extLst>
                  <a:ext uri="{FF2B5EF4-FFF2-40B4-BE49-F238E27FC236}">
                    <a16:creationId xmlns:a16="http://schemas.microsoft.com/office/drawing/2014/main" id="{83F57A99-3DAE-D711-99F0-AEFE01C08A30}"/>
                  </a:ext>
                </a:extLst>
              </p:cNvPr>
              <p:cNvSpPr/>
              <p:nvPr/>
            </p:nvSpPr>
            <p:spPr>
              <a:xfrm>
                <a:off x="5459676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29" y="559"/>
                      <a:pt x="47" y="569"/>
                      <a:pt x="66" y="569"/>
                    </a:cubicBezTo>
                    <a:cubicBezTo>
                      <a:pt x="75" y="56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719;p24">
                <a:extLst>
                  <a:ext uri="{FF2B5EF4-FFF2-40B4-BE49-F238E27FC236}">
                    <a16:creationId xmlns:a16="http://schemas.microsoft.com/office/drawing/2014/main" id="{9E396BE4-44D2-F0C0-1F66-B2E6DABE9A67}"/>
                  </a:ext>
                </a:extLst>
              </p:cNvPr>
              <p:cNvSpPr/>
              <p:nvPr/>
            </p:nvSpPr>
            <p:spPr>
              <a:xfrm>
                <a:off x="5497791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510" y="0"/>
                    </a:moveTo>
                    <a:cubicBezTo>
                      <a:pt x="495" y="0"/>
                      <a:pt x="479" y="7"/>
                      <a:pt x="465" y="21"/>
                    </a:cubicBezTo>
                    <a:lnTo>
                      <a:pt x="19" y="467"/>
                    </a:lnTo>
                    <a:cubicBezTo>
                      <a:pt x="1" y="485"/>
                      <a:pt x="1" y="522"/>
                      <a:pt x="19" y="550"/>
                    </a:cubicBezTo>
                    <a:cubicBezTo>
                      <a:pt x="38" y="559"/>
                      <a:pt x="47" y="559"/>
                      <a:pt x="66" y="559"/>
                    </a:cubicBezTo>
                    <a:cubicBezTo>
                      <a:pt x="75" y="559"/>
                      <a:pt x="94" y="559"/>
                      <a:pt x="103" y="550"/>
                    </a:cubicBezTo>
                    <a:lnTo>
                      <a:pt x="548" y="105"/>
                    </a:lnTo>
                    <a:cubicBezTo>
                      <a:pt x="576" y="77"/>
                      <a:pt x="576" y="40"/>
                      <a:pt x="548" y="21"/>
                    </a:cubicBezTo>
                    <a:cubicBezTo>
                      <a:pt x="539" y="7"/>
                      <a:pt x="525" y="0"/>
                      <a:pt x="5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720;p24">
                <a:extLst>
                  <a:ext uri="{FF2B5EF4-FFF2-40B4-BE49-F238E27FC236}">
                    <a16:creationId xmlns:a16="http://schemas.microsoft.com/office/drawing/2014/main" id="{527B1896-CDB8-1C8C-0932-9A654648970F}"/>
                  </a:ext>
                </a:extLst>
              </p:cNvPr>
              <p:cNvSpPr/>
              <p:nvPr/>
            </p:nvSpPr>
            <p:spPr>
              <a:xfrm>
                <a:off x="5459676" y="3430351"/>
                <a:ext cx="19241" cy="187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0" extrusionOk="0">
                    <a:moveTo>
                      <a:pt x="65" y="0"/>
                    </a:moveTo>
                    <a:cubicBezTo>
                      <a:pt x="49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59"/>
                      <a:pt x="511" y="559"/>
                    </a:cubicBezTo>
                    <a:cubicBezTo>
                      <a:pt x="520" y="55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721;p24">
                <a:extLst>
                  <a:ext uri="{FF2B5EF4-FFF2-40B4-BE49-F238E27FC236}">
                    <a16:creationId xmlns:a16="http://schemas.microsoft.com/office/drawing/2014/main" id="{FC88128A-C28B-F955-E50F-E32BB1B8915C}"/>
                  </a:ext>
                </a:extLst>
              </p:cNvPr>
              <p:cNvSpPr/>
              <p:nvPr/>
            </p:nvSpPr>
            <p:spPr>
              <a:xfrm>
                <a:off x="5497791" y="3468466"/>
                <a:ext cx="19241" cy="19007"/>
              </a:xfrm>
              <a:custGeom>
                <a:avLst/>
                <a:gdLst/>
                <a:ahLst/>
                <a:cxnLst/>
                <a:rect l="l" t="t" r="r" b="b"/>
                <a:pathLst>
                  <a:path w="576" h="569" extrusionOk="0">
                    <a:moveTo>
                      <a:pt x="65" y="0"/>
                    </a:moveTo>
                    <a:cubicBezTo>
                      <a:pt x="50" y="0"/>
                      <a:pt x="33" y="7"/>
                      <a:pt x="19" y="21"/>
                    </a:cubicBezTo>
                    <a:cubicBezTo>
                      <a:pt x="1" y="40"/>
                      <a:pt x="1" y="77"/>
                      <a:pt x="19" y="105"/>
                    </a:cubicBezTo>
                    <a:lnTo>
                      <a:pt x="465" y="550"/>
                    </a:lnTo>
                    <a:cubicBezTo>
                      <a:pt x="474" y="559"/>
                      <a:pt x="492" y="569"/>
                      <a:pt x="511" y="569"/>
                    </a:cubicBezTo>
                    <a:cubicBezTo>
                      <a:pt x="520" y="569"/>
                      <a:pt x="539" y="559"/>
                      <a:pt x="548" y="550"/>
                    </a:cubicBezTo>
                    <a:cubicBezTo>
                      <a:pt x="576" y="522"/>
                      <a:pt x="576" y="485"/>
                      <a:pt x="548" y="467"/>
                    </a:cubicBezTo>
                    <a:lnTo>
                      <a:pt x="103" y="21"/>
                    </a:lnTo>
                    <a:cubicBezTo>
                      <a:pt x="94" y="7"/>
                      <a:pt x="80" y="0"/>
                      <a:pt x="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Google Shape;722;p24">
              <a:extLst>
                <a:ext uri="{FF2B5EF4-FFF2-40B4-BE49-F238E27FC236}">
                  <a16:creationId xmlns:a16="http://schemas.microsoft.com/office/drawing/2014/main" id="{78D19E5B-6BF2-A71D-8711-20BDC84A9DBE}"/>
                </a:ext>
              </a:extLst>
            </p:cNvPr>
            <p:cNvSpPr/>
            <p:nvPr/>
          </p:nvSpPr>
          <p:spPr>
            <a:xfrm>
              <a:off x="6756905" y="3331665"/>
              <a:ext cx="323574" cy="155533"/>
            </a:xfrm>
            <a:custGeom>
              <a:avLst/>
              <a:gdLst/>
              <a:ahLst/>
              <a:cxnLst/>
              <a:rect l="l" t="t" r="r" b="b"/>
              <a:pathLst>
                <a:path w="5484" h="2636" extrusionOk="0">
                  <a:moveTo>
                    <a:pt x="66" y="1"/>
                  </a:moveTo>
                  <a:cubicBezTo>
                    <a:pt x="29" y="1"/>
                    <a:pt x="1" y="19"/>
                    <a:pt x="1" y="56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cubicBezTo>
                    <a:pt x="94" y="576"/>
                    <a:pt x="121" y="548"/>
                    <a:pt x="121" y="520"/>
                  </a:cubicBezTo>
                  <a:lnTo>
                    <a:pt x="121" y="56"/>
                  </a:lnTo>
                  <a:cubicBezTo>
                    <a:pt x="121" y="19"/>
                    <a:pt x="94" y="1"/>
                    <a:pt x="66" y="1"/>
                  </a:cubicBezTo>
                  <a:close/>
                  <a:moveTo>
                    <a:pt x="66" y="928"/>
                  </a:moveTo>
                  <a:cubicBezTo>
                    <a:pt x="29" y="928"/>
                    <a:pt x="1" y="947"/>
                    <a:pt x="1" y="984"/>
                  </a:cubicBezTo>
                  <a:lnTo>
                    <a:pt x="1" y="1448"/>
                  </a:lnTo>
                  <a:cubicBezTo>
                    <a:pt x="1" y="1476"/>
                    <a:pt x="29" y="1503"/>
                    <a:pt x="66" y="1503"/>
                  </a:cubicBezTo>
                  <a:cubicBezTo>
                    <a:pt x="94" y="1503"/>
                    <a:pt x="121" y="1476"/>
                    <a:pt x="121" y="1448"/>
                  </a:cubicBezTo>
                  <a:lnTo>
                    <a:pt x="121" y="984"/>
                  </a:lnTo>
                  <a:cubicBezTo>
                    <a:pt x="121" y="947"/>
                    <a:pt x="94" y="928"/>
                    <a:pt x="66" y="928"/>
                  </a:cubicBezTo>
                  <a:close/>
                  <a:moveTo>
                    <a:pt x="66" y="1856"/>
                  </a:moveTo>
                  <a:cubicBezTo>
                    <a:pt x="29" y="1856"/>
                    <a:pt x="1" y="1875"/>
                    <a:pt x="1" y="1912"/>
                  </a:cubicBezTo>
                  <a:lnTo>
                    <a:pt x="1" y="2375"/>
                  </a:lnTo>
                  <a:cubicBezTo>
                    <a:pt x="1" y="2403"/>
                    <a:pt x="29" y="2431"/>
                    <a:pt x="66" y="2431"/>
                  </a:cubicBezTo>
                  <a:cubicBezTo>
                    <a:pt x="94" y="2431"/>
                    <a:pt x="121" y="2403"/>
                    <a:pt x="121" y="2375"/>
                  </a:cubicBezTo>
                  <a:lnTo>
                    <a:pt x="121" y="1912"/>
                  </a:lnTo>
                  <a:cubicBezTo>
                    <a:pt x="121" y="1875"/>
                    <a:pt x="94" y="1856"/>
                    <a:pt x="66" y="1856"/>
                  </a:cubicBezTo>
                  <a:close/>
                  <a:moveTo>
                    <a:pt x="316" y="2524"/>
                  </a:moveTo>
                  <a:cubicBezTo>
                    <a:pt x="288" y="2524"/>
                    <a:pt x="260" y="2552"/>
                    <a:pt x="260" y="2580"/>
                  </a:cubicBezTo>
                  <a:cubicBezTo>
                    <a:pt x="260" y="2617"/>
                    <a:pt x="288" y="2635"/>
                    <a:pt x="316" y="2635"/>
                  </a:cubicBezTo>
                  <a:lnTo>
                    <a:pt x="780" y="2635"/>
                  </a:lnTo>
                  <a:cubicBezTo>
                    <a:pt x="817" y="2635"/>
                    <a:pt x="845" y="2617"/>
                    <a:pt x="845" y="2580"/>
                  </a:cubicBezTo>
                  <a:cubicBezTo>
                    <a:pt x="845" y="2552"/>
                    <a:pt x="817" y="2524"/>
                    <a:pt x="780" y="2524"/>
                  </a:cubicBezTo>
                  <a:close/>
                  <a:moveTo>
                    <a:pt x="1244" y="2524"/>
                  </a:moveTo>
                  <a:cubicBezTo>
                    <a:pt x="1216" y="2524"/>
                    <a:pt x="1188" y="2552"/>
                    <a:pt x="1188" y="2580"/>
                  </a:cubicBezTo>
                  <a:cubicBezTo>
                    <a:pt x="1188" y="2617"/>
                    <a:pt x="1216" y="2635"/>
                    <a:pt x="1244" y="2635"/>
                  </a:cubicBezTo>
                  <a:lnTo>
                    <a:pt x="1708" y="2635"/>
                  </a:lnTo>
                  <a:cubicBezTo>
                    <a:pt x="1745" y="2635"/>
                    <a:pt x="1773" y="2617"/>
                    <a:pt x="1773" y="2580"/>
                  </a:cubicBezTo>
                  <a:cubicBezTo>
                    <a:pt x="1773" y="2552"/>
                    <a:pt x="1745" y="2524"/>
                    <a:pt x="1708" y="2524"/>
                  </a:cubicBezTo>
                  <a:close/>
                  <a:moveTo>
                    <a:pt x="2171" y="2524"/>
                  </a:moveTo>
                  <a:cubicBezTo>
                    <a:pt x="2144" y="2524"/>
                    <a:pt x="2116" y="2552"/>
                    <a:pt x="2116" y="2580"/>
                  </a:cubicBezTo>
                  <a:cubicBezTo>
                    <a:pt x="2116" y="2617"/>
                    <a:pt x="2144" y="2635"/>
                    <a:pt x="2171" y="2635"/>
                  </a:cubicBezTo>
                  <a:lnTo>
                    <a:pt x="2635" y="2635"/>
                  </a:lnTo>
                  <a:cubicBezTo>
                    <a:pt x="2672" y="2635"/>
                    <a:pt x="2700" y="2617"/>
                    <a:pt x="2700" y="2580"/>
                  </a:cubicBezTo>
                  <a:cubicBezTo>
                    <a:pt x="2700" y="2552"/>
                    <a:pt x="2672" y="2524"/>
                    <a:pt x="2635" y="2524"/>
                  </a:cubicBezTo>
                  <a:close/>
                  <a:moveTo>
                    <a:pt x="3099" y="2524"/>
                  </a:moveTo>
                  <a:cubicBezTo>
                    <a:pt x="3071" y="2524"/>
                    <a:pt x="3043" y="2552"/>
                    <a:pt x="3043" y="2580"/>
                  </a:cubicBezTo>
                  <a:cubicBezTo>
                    <a:pt x="3043" y="2617"/>
                    <a:pt x="3071" y="2635"/>
                    <a:pt x="3099" y="2635"/>
                  </a:cubicBezTo>
                  <a:lnTo>
                    <a:pt x="3563" y="2635"/>
                  </a:lnTo>
                  <a:cubicBezTo>
                    <a:pt x="3600" y="2635"/>
                    <a:pt x="3628" y="2617"/>
                    <a:pt x="3628" y="2580"/>
                  </a:cubicBezTo>
                  <a:cubicBezTo>
                    <a:pt x="3628" y="2552"/>
                    <a:pt x="3600" y="2524"/>
                    <a:pt x="3563" y="2524"/>
                  </a:cubicBezTo>
                  <a:close/>
                  <a:moveTo>
                    <a:pt x="4027" y="2524"/>
                  </a:moveTo>
                  <a:cubicBezTo>
                    <a:pt x="3999" y="2524"/>
                    <a:pt x="3971" y="2552"/>
                    <a:pt x="3971" y="2580"/>
                  </a:cubicBezTo>
                  <a:cubicBezTo>
                    <a:pt x="3971" y="2617"/>
                    <a:pt x="3999" y="2635"/>
                    <a:pt x="4027" y="2635"/>
                  </a:cubicBezTo>
                  <a:lnTo>
                    <a:pt x="4491" y="2635"/>
                  </a:lnTo>
                  <a:cubicBezTo>
                    <a:pt x="4528" y="2635"/>
                    <a:pt x="4556" y="2617"/>
                    <a:pt x="4556" y="2580"/>
                  </a:cubicBezTo>
                  <a:cubicBezTo>
                    <a:pt x="4556" y="2552"/>
                    <a:pt x="4528" y="2524"/>
                    <a:pt x="4491" y="2524"/>
                  </a:cubicBezTo>
                  <a:close/>
                  <a:moveTo>
                    <a:pt x="4954" y="2524"/>
                  </a:moveTo>
                  <a:cubicBezTo>
                    <a:pt x="4927" y="2524"/>
                    <a:pt x="4899" y="2552"/>
                    <a:pt x="4899" y="2580"/>
                  </a:cubicBezTo>
                  <a:cubicBezTo>
                    <a:pt x="4899" y="2617"/>
                    <a:pt x="4927" y="2635"/>
                    <a:pt x="4954" y="2635"/>
                  </a:cubicBezTo>
                  <a:lnTo>
                    <a:pt x="5418" y="2635"/>
                  </a:lnTo>
                  <a:cubicBezTo>
                    <a:pt x="5455" y="2635"/>
                    <a:pt x="5483" y="2617"/>
                    <a:pt x="5483" y="2580"/>
                  </a:cubicBezTo>
                  <a:cubicBezTo>
                    <a:pt x="5483" y="2552"/>
                    <a:pt x="5455" y="2524"/>
                    <a:pt x="5418" y="2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23;p24">
              <a:extLst>
                <a:ext uri="{FF2B5EF4-FFF2-40B4-BE49-F238E27FC236}">
                  <a16:creationId xmlns:a16="http://schemas.microsoft.com/office/drawing/2014/main" id="{21F0EC44-583C-2CEF-04AE-12CFB7C80ADE}"/>
                </a:ext>
              </a:extLst>
            </p:cNvPr>
            <p:cNvSpPr/>
            <p:nvPr/>
          </p:nvSpPr>
          <p:spPr>
            <a:xfrm>
              <a:off x="6048099" y="1992822"/>
              <a:ext cx="6608" cy="77235"/>
            </a:xfrm>
            <a:custGeom>
              <a:avLst/>
              <a:gdLst/>
              <a:ahLst/>
              <a:cxnLst/>
              <a:rect l="l" t="t" r="r" b="b"/>
              <a:pathLst>
                <a:path w="112" h="1309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26"/>
                  </a:lnTo>
                  <a:cubicBezTo>
                    <a:pt x="0" y="353"/>
                    <a:pt x="28" y="381"/>
                    <a:pt x="56" y="381"/>
                  </a:cubicBezTo>
                  <a:cubicBezTo>
                    <a:pt x="93" y="381"/>
                    <a:pt x="112" y="353"/>
                    <a:pt x="112" y="326"/>
                  </a:cubicBezTo>
                  <a:lnTo>
                    <a:pt x="112" y="66"/>
                  </a:lnTo>
                  <a:cubicBezTo>
                    <a:pt x="112" y="29"/>
                    <a:pt x="93" y="1"/>
                    <a:pt x="56" y="1"/>
                  </a:cubicBezTo>
                  <a:close/>
                  <a:moveTo>
                    <a:pt x="56" y="734"/>
                  </a:moveTo>
                  <a:cubicBezTo>
                    <a:pt x="28" y="734"/>
                    <a:pt x="0" y="752"/>
                    <a:pt x="0" y="789"/>
                  </a:cubicBezTo>
                  <a:lnTo>
                    <a:pt x="0" y="1253"/>
                  </a:lnTo>
                  <a:cubicBezTo>
                    <a:pt x="0" y="1281"/>
                    <a:pt x="28" y="1309"/>
                    <a:pt x="56" y="1309"/>
                  </a:cubicBezTo>
                  <a:cubicBezTo>
                    <a:pt x="93" y="1309"/>
                    <a:pt x="112" y="1281"/>
                    <a:pt x="112" y="1253"/>
                  </a:cubicBezTo>
                  <a:lnTo>
                    <a:pt x="112" y="789"/>
                  </a:lnTo>
                  <a:cubicBezTo>
                    <a:pt x="112" y="752"/>
                    <a:pt x="93" y="734"/>
                    <a:pt x="56" y="7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24;p24">
              <a:extLst>
                <a:ext uri="{FF2B5EF4-FFF2-40B4-BE49-F238E27FC236}">
                  <a16:creationId xmlns:a16="http://schemas.microsoft.com/office/drawing/2014/main" id="{51C2CC99-9DFA-D8F5-8D65-0983407A25F8}"/>
                </a:ext>
              </a:extLst>
            </p:cNvPr>
            <p:cNvSpPr/>
            <p:nvPr/>
          </p:nvSpPr>
          <p:spPr>
            <a:xfrm>
              <a:off x="6344236" y="1821005"/>
              <a:ext cx="327350" cy="131400"/>
            </a:xfrm>
            <a:custGeom>
              <a:avLst/>
              <a:gdLst/>
              <a:ahLst/>
              <a:cxnLst/>
              <a:rect l="l" t="t" r="r" b="b"/>
              <a:pathLst>
                <a:path w="5548" h="2227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20" y="111"/>
                  </a:lnTo>
                  <a:cubicBezTo>
                    <a:pt x="557" y="111"/>
                    <a:pt x="585" y="93"/>
                    <a:pt x="585" y="56"/>
                  </a:cubicBezTo>
                  <a:cubicBezTo>
                    <a:pt x="585" y="28"/>
                    <a:pt x="557" y="0"/>
                    <a:pt x="520" y="0"/>
                  </a:cubicBezTo>
                  <a:close/>
                  <a:moveTo>
                    <a:pt x="983" y="0"/>
                  </a:moveTo>
                  <a:cubicBezTo>
                    <a:pt x="956" y="0"/>
                    <a:pt x="928" y="28"/>
                    <a:pt x="928" y="56"/>
                  </a:cubicBezTo>
                  <a:cubicBezTo>
                    <a:pt x="928" y="93"/>
                    <a:pt x="956" y="111"/>
                    <a:pt x="983" y="111"/>
                  </a:cubicBezTo>
                  <a:lnTo>
                    <a:pt x="1447" y="111"/>
                  </a:lnTo>
                  <a:cubicBezTo>
                    <a:pt x="1484" y="111"/>
                    <a:pt x="1512" y="93"/>
                    <a:pt x="1512" y="56"/>
                  </a:cubicBezTo>
                  <a:cubicBezTo>
                    <a:pt x="1512" y="28"/>
                    <a:pt x="1484" y="0"/>
                    <a:pt x="1447" y="0"/>
                  </a:cubicBezTo>
                  <a:close/>
                  <a:moveTo>
                    <a:pt x="1911" y="0"/>
                  </a:moveTo>
                  <a:cubicBezTo>
                    <a:pt x="1883" y="0"/>
                    <a:pt x="1855" y="28"/>
                    <a:pt x="1855" y="56"/>
                  </a:cubicBezTo>
                  <a:cubicBezTo>
                    <a:pt x="1855" y="93"/>
                    <a:pt x="1883" y="111"/>
                    <a:pt x="1911" y="111"/>
                  </a:cubicBezTo>
                  <a:lnTo>
                    <a:pt x="2375" y="111"/>
                  </a:lnTo>
                  <a:cubicBezTo>
                    <a:pt x="2412" y="111"/>
                    <a:pt x="2440" y="93"/>
                    <a:pt x="2440" y="56"/>
                  </a:cubicBezTo>
                  <a:cubicBezTo>
                    <a:pt x="2440" y="28"/>
                    <a:pt x="2412" y="0"/>
                    <a:pt x="2375" y="0"/>
                  </a:cubicBezTo>
                  <a:close/>
                  <a:moveTo>
                    <a:pt x="2839" y="0"/>
                  </a:moveTo>
                  <a:cubicBezTo>
                    <a:pt x="2811" y="0"/>
                    <a:pt x="2783" y="28"/>
                    <a:pt x="2783" y="56"/>
                  </a:cubicBezTo>
                  <a:cubicBezTo>
                    <a:pt x="2783" y="93"/>
                    <a:pt x="2811" y="111"/>
                    <a:pt x="2839" y="111"/>
                  </a:cubicBezTo>
                  <a:lnTo>
                    <a:pt x="3303" y="111"/>
                  </a:lnTo>
                  <a:cubicBezTo>
                    <a:pt x="3340" y="111"/>
                    <a:pt x="3368" y="93"/>
                    <a:pt x="3368" y="56"/>
                  </a:cubicBezTo>
                  <a:cubicBezTo>
                    <a:pt x="3368" y="28"/>
                    <a:pt x="3340" y="0"/>
                    <a:pt x="3303" y="0"/>
                  </a:cubicBezTo>
                  <a:close/>
                  <a:moveTo>
                    <a:pt x="3766" y="0"/>
                  </a:moveTo>
                  <a:cubicBezTo>
                    <a:pt x="3739" y="0"/>
                    <a:pt x="3711" y="19"/>
                    <a:pt x="3711" y="56"/>
                  </a:cubicBezTo>
                  <a:cubicBezTo>
                    <a:pt x="3711" y="93"/>
                    <a:pt x="3739" y="111"/>
                    <a:pt x="3766" y="111"/>
                  </a:cubicBezTo>
                  <a:lnTo>
                    <a:pt x="3850" y="111"/>
                  </a:lnTo>
                  <a:lnTo>
                    <a:pt x="3850" y="380"/>
                  </a:lnTo>
                  <a:cubicBezTo>
                    <a:pt x="3850" y="418"/>
                    <a:pt x="3878" y="436"/>
                    <a:pt x="3906" y="436"/>
                  </a:cubicBezTo>
                  <a:cubicBezTo>
                    <a:pt x="3943" y="436"/>
                    <a:pt x="3971" y="418"/>
                    <a:pt x="3971" y="380"/>
                  </a:cubicBezTo>
                  <a:lnTo>
                    <a:pt x="3971" y="56"/>
                  </a:lnTo>
                  <a:cubicBezTo>
                    <a:pt x="3971" y="19"/>
                    <a:pt x="3943" y="0"/>
                    <a:pt x="3906" y="0"/>
                  </a:cubicBezTo>
                  <a:close/>
                  <a:moveTo>
                    <a:pt x="3906" y="789"/>
                  </a:moveTo>
                  <a:cubicBezTo>
                    <a:pt x="3878" y="789"/>
                    <a:pt x="3850" y="816"/>
                    <a:pt x="3850" y="844"/>
                  </a:cubicBezTo>
                  <a:lnTo>
                    <a:pt x="3850" y="1308"/>
                  </a:lnTo>
                  <a:cubicBezTo>
                    <a:pt x="3850" y="1345"/>
                    <a:pt x="3878" y="1364"/>
                    <a:pt x="3906" y="1364"/>
                  </a:cubicBezTo>
                  <a:cubicBezTo>
                    <a:pt x="3943" y="1364"/>
                    <a:pt x="3971" y="1345"/>
                    <a:pt x="3971" y="1308"/>
                  </a:cubicBezTo>
                  <a:lnTo>
                    <a:pt x="3971" y="844"/>
                  </a:lnTo>
                  <a:cubicBezTo>
                    <a:pt x="3971" y="816"/>
                    <a:pt x="3943" y="789"/>
                    <a:pt x="3906" y="789"/>
                  </a:cubicBezTo>
                  <a:close/>
                  <a:moveTo>
                    <a:pt x="3906" y="1716"/>
                  </a:moveTo>
                  <a:cubicBezTo>
                    <a:pt x="3878" y="1716"/>
                    <a:pt x="3850" y="1744"/>
                    <a:pt x="3850" y="1772"/>
                  </a:cubicBezTo>
                  <a:lnTo>
                    <a:pt x="3850" y="2162"/>
                  </a:lnTo>
                  <a:cubicBezTo>
                    <a:pt x="3850" y="2199"/>
                    <a:pt x="3878" y="2227"/>
                    <a:pt x="3906" y="2227"/>
                  </a:cubicBezTo>
                  <a:lnTo>
                    <a:pt x="3980" y="2227"/>
                  </a:lnTo>
                  <a:cubicBezTo>
                    <a:pt x="4017" y="2227"/>
                    <a:pt x="4035" y="2199"/>
                    <a:pt x="4035" y="2162"/>
                  </a:cubicBezTo>
                  <a:cubicBezTo>
                    <a:pt x="4035" y="2134"/>
                    <a:pt x="4017" y="2106"/>
                    <a:pt x="3980" y="2106"/>
                  </a:cubicBezTo>
                  <a:lnTo>
                    <a:pt x="3971" y="2106"/>
                  </a:lnTo>
                  <a:lnTo>
                    <a:pt x="3971" y="1772"/>
                  </a:lnTo>
                  <a:cubicBezTo>
                    <a:pt x="3971" y="1744"/>
                    <a:pt x="3943" y="1716"/>
                    <a:pt x="3906" y="1716"/>
                  </a:cubicBezTo>
                  <a:close/>
                  <a:moveTo>
                    <a:pt x="4444" y="2106"/>
                  </a:moveTo>
                  <a:cubicBezTo>
                    <a:pt x="4416" y="2106"/>
                    <a:pt x="4388" y="2134"/>
                    <a:pt x="4388" y="2162"/>
                  </a:cubicBezTo>
                  <a:cubicBezTo>
                    <a:pt x="4388" y="2199"/>
                    <a:pt x="4416" y="2227"/>
                    <a:pt x="4444" y="2227"/>
                  </a:cubicBezTo>
                  <a:lnTo>
                    <a:pt x="4907" y="2227"/>
                  </a:lnTo>
                  <a:cubicBezTo>
                    <a:pt x="4945" y="2227"/>
                    <a:pt x="4963" y="2199"/>
                    <a:pt x="4963" y="2162"/>
                  </a:cubicBezTo>
                  <a:cubicBezTo>
                    <a:pt x="4963" y="2134"/>
                    <a:pt x="4945" y="2106"/>
                    <a:pt x="4907" y="2106"/>
                  </a:cubicBezTo>
                  <a:close/>
                  <a:moveTo>
                    <a:pt x="5371" y="2106"/>
                  </a:moveTo>
                  <a:cubicBezTo>
                    <a:pt x="5343" y="2106"/>
                    <a:pt x="5316" y="2134"/>
                    <a:pt x="5316" y="2162"/>
                  </a:cubicBezTo>
                  <a:cubicBezTo>
                    <a:pt x="5316" y="2199"/>
                    <a:pt x="5343" y="2227"/>
                    <a:pt x="5371" y="2227"/>
                  </a:cubicBezTo>
                  <a:lnTo>
                    <a:pt x="5492" y="2227"/>
                  </a:lnTo>
                  <a:cubicBezTo>
                    <a:pt x="5520" y="2227"/>
                    <a:pt x="5548" y="2199"/>
                    <a:pt x="5548" y="2162"/>
                  </a:cubicBezTo>
                  <a:cubicBezTo>
                    <a:pt x="5548" y="2134"/>
                    <a:pt x="5520" y="2106"/>
                    <a:pt x="5492" y="2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25;p24">
              <a:extLst>
                <a:ext uri="{FF2B5EF4-FFF2-40B4-BE49-F238E27FC236}">
                  <a16:creationId xmlns:a16="http://schemas.microsoft.com/office/drawing/2014/main" id="{8D134494-3F44-AB1E-A2BE-69D8F19342F5}"/>
                </a:ext>
              </a:extLst>
            </p:cNvPr>
            <p:cNvSpPr/>
            <p:nvPr/>
          </p:nvSpPr>
          <p:spPr>
            <a:xfrm>
              <a:off x="7379802" y="2174552"/>
              <a:ext cx="423171" cy="165917"/>
            </a:xfrm>
            <a:custGeom>
              <a:avLst/>
              <a:gdLst/>
              <a:ahLst/>
              <a:cxnLst/>
              <a:rect l="l" t="t" r="r" b="b"/>
              <a:pathLst>
                <a:path w="7172" h="2812" extrusionOk="0">
                  <a:moveTo>
                    <a:pt x="56" y="1"/>
                  </a:moveTo>
                  <a:cubicBezTo>
                    <a:pt x="28" y="1"/>
                    <a:pt x="1" y="29"/>
                    <a:pt x="1" y="66"/>
                  </a:cubicBezTo>
                  <a:cubicBezTo>
                    <a:pt x="1" y="94"/>
                    <a:pt x="28" y="121"/>
                    <a:pt x="56" y="121"/>
                  </a:cubicBezTo>
                  <a:lnTo>
                    <a:pt x="520" y="121"/>
                  </a:lnTo>
                  <a:cubicBezTo>
                    <a:pt x="557" y="121"/>
                    <a:pt x="576" y="94"/>
                    <a:pt x="576" y="66"/>
                  </a:cubicBezTo>
                  <a:cubicBezTo>
                    <a:pt x="576" y="29"/>
                    <a:pt x="557" y="1"/>
                    <a:pt x="520" y="1"/>
                  </a:cubicBezTo>
                  <a:close/>
                  <a:moveTo>
                    <a:pt x="984" y="1"/>
                  </a:moveTo>
                  <a:cubicBezTo>
                    <a:pt x="956" y="1"/>
                    <a:pt x="928" y="29"/>
                    <a:pt x="928" y="66"/>
                  </a:cubicBezTo>
                  <a:cubicBezTo>
                    <a:pt x="928" y="94"/>
                    <a:pt x="956" y="121"/>
                    <a:pt x="984" y="121"/>
                  </a:cubicBezTo>
                  <a:lnTo>
                    <a:pt x="1448" y="121"/>
                  </a:lnTo>
                  <a:cubicBezTo>
                    <a:pt x="1485" y="121"/>
                    <a:pt x="1503" y="94"/>
                    <a:pt x="1503" y="66"/>
                  </a:cubicBezTo>
                  <a:cubicBezTo>
                    <a:pt x="1503" y="29"/>
                    <a:pt x="1485" y="1"/>
                    <a:pt x="1448" y="1"/>
                  </a:cubicBezTo>
                  <a:close/>
                  <a:moveTo>
                    <a:pt x="1912" y="1"/>
                  </a:moveTo>
                  <a:cubicBezTo>
                    <a:pt x="1875" y="1"/>
                    <a:pt x="1856" y="29"/>
                    <a:pt x="1856" y="66"/>
                  </a:cubicBezTo>
                  <a:cubicBezTo>
                    <a:pt x="1856" y="94"/>
                    <a:pt x="1875" y="121"/>
                    <a:pt x="1912" y="121"/>
                  </a:cubicBezTo>
                  <a:lnTo>
                    <a:pt x="2264" y="121"/>
                  </a:lnTo>
                  <a:cubicBezTo>
                    <a:pt x="2273" y="149"/>
                    <a:pt x="2301" y="168"/>
                    <a:pt x="2329" y="168"/>
                  </a:cubicBezTo>
                  <a:cubicBezTo>
                    <a:pt x="2357" y="168"/>
                    <a:pt x="2385" y="149"/>
                    <a:pt x="2385" y="112"/>
                  </a:cubicBezTo>
                  <a:lnTo>
                    <a:pt x="2385" y="66"/>
                  </a:lnTo>
                  <a:cubicBezTo>
                    <a:pt x="2385" y="29"/>
                    <a:pt x="2357" y="1"/>
                    <a:pt x="2329" y="1"/>
                  </a:cubicBezTo>
                  <a:close/>
                  <a:moveTo>
                    <a:pt x="2329" y="520"/>
                  </a:moveTo>
                  <a:cubicBezTo>
                    <a:pt x="2292" y="520"/>
                    <a:pt x="2264" y="548"/>
                    <a:pt x="2264" y="576"/>
                  </a:cubicBezTo>
                  <a:lnTo>
                    <a:pt x="2264" y="1040"/>
                  </a:lnTo>
                  <a:cubicBezTo>
                    <a:pt x="2264" y="1068"/>
                    <a:pt x="2292" y="1095"/>
                    <a:pt x="2329" y="1095"/>
                  </a:cubicBezTo>
                  <a:cubicBezTo>
                    <a:pt x="2357" y="1095"/>
                    <a:pt x="2385" y="1077"/>
                    <a:pt x="2385" y="1040"/>
                  </a:cubicBezTo>
                  <a:lnTo>
                    <a:pt x="2385" y="576"/>
                  </a:lnTo>
                  <a:cubicBezTo>
                    <a:pt x="2385" y="548"/>
                    <a:pt x="2357" y="520"/>
                    <a:pt x="2329" y="520"/>
                  </a:cubicBezTo>
                  <a:close/>
                  <a:moveTo>
                    <a:pt x="2329" y="1448"/>
                  </a:moveTo>
                  <a:cubicBezTo>
                    <a:pt x="2292" y="1448"/>
                    <a:pt x="2264" y="1476"/>
                    <a:pt x="2264" y="1504"/>
                  </a:cubicBezTo>
                  <a:lnTo>
                    <a:pt x="2264" y="1680"/>
                  </a:lnTo>
                  <a:cubicBezTo>
                    <a:pt x="2264" y="1717"/>
                    <a:pt x="2292" y="1745"/>
                    <a:pt x="2329" y="1745"/>
                  </a:cubicBezTo>
                  <a:lnTo>
                    <a:pt x="2607" y="1745"/>
                  </a:lnTo>
                  <a:cubicBezTo>
                    <a:pt x="2644" y="1745"/>
                    <a:pt x="2672" y="1717"/>
                    <a:pt x="2672" y="1680"/>
                  </a:cubicBezTo>
                  <a:cubicBezTo>
                    <a:pt x="2672" y="1652"/>
                    <a:pt x="2644" y="1624"/>
                    <a:pt x="2607" y="1624"/>
                  </a:cubicBezTo>
                  <a:lnTo>
                    <a:pt x="2385" y="1624"/>
                  </a:lnTo>
                  <a:lnTo>
                    <a:pt x="2385" y="1504"/>
                  </a:lnTo>
                  <a:cubicBezTo>
                    <a:pt x="2385" y="1476"/>
                    <a:pt x="2357" y="1448"/>
                    <a:pt x="2329" y="1448"/>
                  </a:cubicBezTo>
                  <a:close/>
                  <a:moveTo>
                    <a:pt x="3071" y="1624"/>
                  </a:moveTo>
                  <a:cubicBezTo>
                    <a:pt x="3043" y="1624"/>
                    <a:pt x="3016" y="1652"/>
                    <a:pt x="3016" y="1680"/>
                  </a:cubicBezTo>
                  <a:cubicBezTo>
                    <a:pt x="3016" y="1717"/>
                    <a:pt x="3043" y="1745"/>
                    <a:pt x="3071" y="1745"/>
                  </a:cubicBezTo>
                  <a:lnTo>
                    <a:pt x="3535" y="1745"/>
                  </a:lnTo>
                  <a:cubicBezTo>
                    <a:pt x="3572" y="1745"/>
                    <a:pt x="3600" y="1717"/>
                    <a:pt x="3600" y="1680"/>
                  </a:cubicBezTo>
                  <a:cubicBezTo>
                    <a:pt x="3600" y="1652"/>
                    <a:pt x="3572" y="1624"/>
                    <a:pt x="3535" y="1624"/>
                  </a:cubicBezTo>
                  <a:close/>
                  <a:moveTo>
                    <a:pt x="3999" y="1624"/>
                  </a:moveTo>
                  <a:cubicBezTo>
                    <a:pt x="3971" y="1624"/>
                    <a:pt x="3943" y="1652"/>
                    <a:pt x="3943" y="1680"/>
                  </a:cubicBezTo>
                  <a:cubicBezTo>
                    <a:pt x="3943" y="1717"/>
                    <a:pt x="3971" y="1745"/>
                    <a:pt x="3999" y="1745"/>
                  </a:cubicBezTo>
                  <a:lnTo>
                    <a:pt x="4463" y="1745"/>
                  </a:lnTo>
                  <a:cubicBezTo>
                    <a:pt x="4500" y="1745"/>
                    <a:pt x="4528" y="1717"/>
                    <a:pt x="4528" y="1680"/>
                  </a:cubicBezTo>
                  <a:cubicBezTo>
                    <a:pt x="4528" y="1652"/>
                    <a:pt x="4500" y="1624"/>
                    <a:pt x="4463" y="1624"/>
                  </a:cubicBezTo>
                  <a:close/>
                  <a:moveTo>
                    <a:pt x="4927" y="1624"/>
                  </a:moveTo>
                  <a:cubicBezTo>
                    <a:pt x="4899" y="1624"/>
                    <a:pt x="4871" y="1652"/>
                    <a:pt x="4871" y="1680"/>
                  </a:cubicBezTo>
                  <a:cubicBezTo>
                    <a:pt x="4871" y="1717"/>
                    <a:pt x="4899" y="1745"/>
                    <a:pt x="4927" y="1745"/>
                  </a:cubicBezTo>
                  <a:lnTo>
                    <a:pt x="5390" y="1745"/>
                  </a:lnTo>
                  <a:cubicBezTo>
                    <a:pt x="5427" y="1745"/>
                    <a:pt x="5455" y="1717"/>
                    <a:pt x="5455" y="1680"/>
                  </a:cubicBezTo>
                  <a:cubicBezTo>
                    <a:pt x="5455" y="1652"/>
                    <a:pt x="5427" y="1624"/>
                    <a:pt x="5390" y="1624"/>
                  </a:cubicBezTo>
                  <a:close/>
                  <a:moveTo>
                    <a:pt x="5854" y="1624"/>
                  </a:moveTo>
                  <a:cubicBezTo>
                    <a:pt x="5826" y="1624"/>
                    <a:pt x="5799" y="1652"/>
                    <a:pt x="5799" y="1680"/>
                  </a:cubicBezTo>
                  <a:cubicBezTo>
                    <a:pt x="5799" y="1717"/>
                    <a:pt x="5826" y="1745"/>
                    <a:pt x="5854" y="1745"/>
                  </a:cubicBezTo>
                  <a:lnTo>
                    <a:pt x="6318" y="1745"/>
                  </a:lnTo>
                  <a:cubicBezTo>
                    <a:pt x="6355" y="1745"/>
                    <a:pt x="6383" y="1717"/>
                    <a:pt x="6383" y="1680"/>
                  </a:cubicBezTo>
                  <a:cubicBezTo>
                    <a:pt x="6383" y="1652"/>
                    <a:pt x="6355" y="1624"/>
                    <a:pt x="6318" y="1624"/>
                  </a:cubicBezTo>
                  <a:close/>
                  <a:moveTo>
                    <a:pt x="6782" y="1624"/>
                  </a:moveTo>
                  <a:cubicBezTo>
                    <a:pt x="6754" y="1624"/>
                    <a:pt x="6726" y="1652"/>
                    <a:pt x="6726" y="1689"/>
                  </a:cubicBezTo>
                  <a:cubicBezTo>
                    <a:pt x="6726" y="1717"/>
                    <a:pt x="6754" y="1745"/>
                    <a:pt x="6782" y="1745"/>
                  </a:cubicBezTo>
                  <a:lnTo>
                    <a:pt x="7051" y="1745"/>
                  </a:lnTo>
                  <a:lnTo>
                    <a:pt x="7051" y="1828"/>
                  </a:lnTo>
                  <a:cubicBezTo>
                    <a:pt x="7051" y="1856"/>
                    <a:pt x="7079" y="1884"/>
                    <a:pt x="7107" y="1884"/>
                  </a:cubicBezTo>
                  <a:cubicBezTo>
                    <a:pt x="7144" y="1884"/>
                    <a:pt x="7172" y="1856"/>
                    <a:pt x="7172" y="1828"/>
                  </a:cubicBezTo>
                  <a:lnTo>
                    <a:pt x="7172" y="1689"/>
                  </a:lnTo>
                  <a:cubicBezTo>
                    <a:pt x="7172" y="1652"/>
                    <a:pt x="7144" y="1624"/>
                    <a:pt x="7107" y="1624"/>
                  </a:cubicBezTo>
                  <a:close/>
                  <a:moveTo>
                    <a:pt x="7107" y="2227"/>
                  </a:moveTo>
                  <a:cubicBezTo>
                    <a:pt x="7079" y="2227"/>
                    <a:pt x="7051" y="2255"/>
                    <a:pt x="7051" y="2292"/>
                  </a:cubicBezTo>
                  <a:lnTo>
                    <a:pt x="7051" y="2756"/>
                  </a:lnTo>
                  <a:cubicBezTo>
                    <a:pt x="7051" y="2784"/>
                    <a:pt x="7079" y="2812"/>
                    <a:pt x="7107" y="2812"/>
                  </a:cubicBezTo>
                  <a:cubicBezTo>
                    <a:pt x="7144" y="2812"/>
                    <a:pt x="7172" y="2784"/>
                    <a:pt x="7172" y="2756"/>
                  </a:cubicBezTo>
                  <a:lnTo>
                    <a:pt x="7172" y="2292"/>
                  </a:lnTo>
                  <a:cubicBezTo>
                    <a:pt x="7172" y="2255"/>
                    <a:pt x="7144" y="2227"/>
                    <a:pt x="7107" y="2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26;p24">
              <a:extLst>
                <a:ext uri="{FF2B5EF4-FFF2-40B4-BE49-F238E27FC236}">
                  <a16:creationId xmlns:a16="http://schemas.microsoft.com/office/drawing/2014/main" id="{F43A0603-10B8-28EA-0C7D-8E92606E4E52}"/>
                </a:ext>
              </a:extLst>
            </p:cNvPr>
            <p:cNvSpPr/>
            <p:nvPr/>
          </p:nvSpPr>
          <p:spPr>
            <a:xfrm>
              <a:off x="7580708" y="2958941"/>
              <a:ext cx="85437" cy="160430"/>
            </a:xfrm>
            <a:custGeom>
              <a:avLst/>
              <a:gdLst/>
              <a:ahLst/>
              <a:cxnLst/>
              <a:rect l="l" t="t" r="r" b="b"/>
              <a:pathLst>
                <a:path w="1448" h="2719" extrusionOk="0">
                  <a:moveTo>
                    <a:pt x="1392" y="0"/>
                  </a:moveTo>
                  <a:cubicBezTo>
                    <a:pt x="1364" y="0"/>
                    <a:pt x="1336" y="28"/>
                    <a:pt x="1336" y="65"/>
                  </a:cubicBezTo>
                  <a:lnTo>
                    <a:pt x="1336" y="529"/>
                  </a:lnTo>
                  <a:cubicBezTo>
                    <a:pt x="1336" y="557"/>
                    <a:pt x="1364" y="585"/>
                    <a:pt x="1392" y="585"/>
                  </a:cubicBezTo>
                  <a:cubicBezTo>
                    <a:pt x="1429" y="585"/>
                    <a:pt x="1447" y="557"/>
                    <a:pt x="1447" y="529"/>
                  </a:cubicBezTo>
                  <a:lnTo>
                    <a:pt x="1447" y="65"/>
                  </a:lnTo>
                  <a:cubicBezTo>
                    <a:pt x="1447" y="28"/>
                    <a:pt x="1429" y="0"/>
                    <a:pt x="1392" y="0"/>
                  </a:cubicBezTo>
                  <a:close/>
                  <a:moveTo>
                    <a:pt x="1392" y="928"/>
                  </a:moveTo>
                  <a:cubicBezTo>
                    <a:pt x="1364" y="928"/>
                    <a:pt x="1336" y="956"/>
                    <a:pt x="1336" y="993"/>
                  </a:cubicBezTo>
                  <a:lnTo>
                    <a:pt x="1336" y="1457"/>
                  </a:lnTo>
                  <a:cubicBezTo>
                    <a:pt x="1336" y="1485"/>
                    <a:pt x="1364" y="1512"/>
                    <a:pt x="1392" y="1512"/>
                  </a:cubicBezTo>
                  <a:cubicBezTo>
                    <a:pt x="1429" y="1512"/>
                    <a:pt x="1447" y="1485"/>
                    <a:pt x="1447" y="1457"/>
                  </a:cubicBezTo>
                  <a:lnTo>
                    <a:pt x="1447" y="993"/>
                  </a:lnTo>
                  <a:cubicBezTo>
                    <a:pt x="1447" y="956"/>
                    <a:pt x="1429" y="928"/>
                    <a:pt x="1392" y="928"/>
                  </a:cubicBezTo>
                  <a:close/>
                  <a:moveTo>
                    <a:pt x="520" y="1447"/>
                  </a:moveTo>
                  <a:cubicBezTo>
                    <a:pt x="483" y="1447"/>
                    <a:pt x="455" y="1475"/>
                    <a:pt x="455" y="1503"/>
                  </a:cubicBezTo>
                  <a:cubicBezTo>
                    <a:pt x="455" y="1540"/>
                    <a:pt x="483" y="1559"/>
                    <a:pt x="520" y="1559"/>
                  </a:cubicBezTo>
                  <a:lnTo>
                    <a:pt x="983" y="1559"/>
                  </a:lnTo>
                  <a:cubicBezTo>
                    <a:pt x="1011" y="1559"/>
                    <a:pt x="1039" y="1540"/>
                    <a:pt x="1039" y="1503"/>
                  </a:cubicBezTo>
                  <a:cubicBezTo>
                    <a:pt x="1039" y="1475"/>
                    <a:pt x="1011" y="1447"/>
                    <a:pt x="983" y="1447"/>
                  </a:cubicBezTo>
                  <a:close/>
                  <a:moveTo>
                    <a:pt x="56" y="1447"/>
                  </a:moveTo>
                  <a:cubicBezTo>
                    <a:pt x="28" y="1447"/>
                    <a:pt x="0" y="1475"/>
                    <a:pt x="0" y="1503"/>
                  </a:cubicBezTo>
                  <a:lnTo>
                    <a:pt x="0" y="1967"/>
                  </a:lnTo>
                  <a:cubicBezTo>
                    <a:pt x="0" y="2004"/>
                    <a:pt x="28" y="2032"/>
                    <a:pt x="56" y="2032"/>
                  </a:cubicBezTo>
                  <a:cubicBezTo>
                    <a:pt x="93" y="2032"/>
                    <a:pt x="111" y="2004"/>
                    <a:pt x="111" y="1967"/>
                  </a:cubicBezTo>
                  <a:lnTo>
                    <a:pt x="111" y="1503"/>
                  </a:lnTo>
                  <a:cubicBezTo>
                    <a:pt x="111" y="1475"/>
                    <a:pt x="93" y="1447"/>
                    <a:pt x="56" y="1447"/>
                  </a:cubicBezTo>
                  <a:close/>
                  <a:moveTo>
                    <a:pt x="56" y="2375"/>
                  </a:moveTo>
                  <a:cubicBezTo>
                    <a:pt x="28" y="2375"/>
                    <a:pt x="0" y="2403"/>
                    <a:pt x="0" y="2431"/>
                  </a:cubicBezTo>
                  <a:lnTo>
                    <a:pt x="0" y="2653"/>
                  </a:lnTo>
                  <a:cubicBezTo>
                    <a:pt x="0" y="2690"/>
                    <a:pt x="28" y="2718"/>
                    <a:pt x="56" y="2718"/>
                  </a:cubicBezTo>
                  <a:cubicBezTo>
                    <a:pt x="93" y="2718"/>
                    <a:pt x="111" y="2690"/>
                    <a:pt x="111" y="2653"/>
                  </a:cubicBezTo>
                  <a:lnTo>
                    <a:pt x="111" y="2431"/>
                  </a:lnTo>
                  <a:cubicBezTo>
                    <a:pt x="111" y="2403"/>
                    <a:pt x="93" y="2375"/>
                    <a:pt x="56" y="23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27;p24">
              <a:extLst>
                <a:ext uri="{FF2B5EF4-FFF2-40B4-BE49-F238E27FC236}">
                  <a16:creationId xmlns:a16="http://schemas.microsoft.com/office/drawing/2014/main" id="{6B1B6C6F-8E82-29B0-B084-D7E24B8C7B73}"/>
                </a:ext>
              </a:extLst>
            </p:cNvPr>
            <p:cNvSpPr/>
            <p:nvPr/>
          </p:nvSpPr>
          <p:spPr>
            <a:xfrm>
              <a:off x="8240247" y="1261064"/>
              <a:ext cx="108448" cy="108389"/>
            </a:xfrm>
            <a:custGeom>
              <a:avLst/>
              <a:gdLst/>
              <a:ahLst/>
              <a:cxnLst/>
              <a:rect l="l" t="t" r="r" b="b"/>
              <a:pathLst>
                <a:path w="1838" h="1837" extrusionOk="0">
                  <a:moveTo>
                    <a:pt x="928" y="186"/>
                  </a:moveTo>
                  <a:lnTo>
                    <a:pt x="1179" y="649"/>
                  </a:lnTo>
                  <a:cubicBezTo>
                    <a:pt x="1179" y="659"/>
                    <a:pt x="1188" y="659"/>
                    <a:pt x="1197" y="668"/>
                  </a:cubicBezTo>
                  <a:lnTo>
                    <a:pt x="1661" y="928"/>
                  </a:lnTo>
                  <a:lnTo>
                    <a:pt x="1197" y="1178"/>
                  </a:lnTo>
                  <a:cubicBezTo>
                    <a:pt x="1188" y="1178"/>
                    <a:pt x="1179" y="1188"/>
                    <a:pt x="1179" y="1197"/>
                  </a:cubicBezTo>
                  <a:lnTo>
                    <a:pt x="919" y="1661"/>
                  </a:lnTo>
                  <a:lnTo>
                    <a:pt x="669" y="1197"/>
                  </a:lnTo>
                  <a:cubicBezTo>
                    <a:pt x="659" y="1188"/>
                    <a:pt x="650" y="1178"/>
                    <a:pt x="641" y="1178"/>
                  </a:cubicBezTo>
                  <a:lnTo>
                    <a:pt x="186" y="918"/>
                  </a:lnTo>
                  <a:lnTo>
                    <a:pt x="650" y="668"/>
                  </a:lnTo>
                  <a:cubicBezTo>
                    <a:pt x="659" y="659"/>
                    <a:pt x="659" y="649"/>
                    <a:pt x="669" y="640"/>
                  </a:cubicBezTo>
                  <a:lnTo>
                    <a:pt x="928" y="186"/>
                  </a:lnTo>
                  <a:close/>
                  <a:moveTo>
                    <a:pt x="928" y="0"/>
                  </a:moveTo>
                  <a:cubicBezTo>
                    <a:pt x="900" y="0"/>
                    <a:pt x="882" y="9"/>
                    <a:pt x="873" y="28"/>
                  </a:cubicBezTo>
                  <a:lnTo>
                    <a:pt x="576" y="575"/>
                  </a:lnTo>
                  <a:lnTo>
                    <a:pt x="28" y="863"/>
                  </a:lnTo>
                  <a:cubicBezTo>
                    <a:pt x="10" y="881"/>
                    <a:pt x="1" y="900"/>
                    <a:pt x="1" y="918"/>
                  </a:cubicBezTo>
                  <a:cubicBezTo>
                    <a:pt x="1" y="937"/>
                    <a:pt x="10" y="956"/>
                    <a:pt x="28" y="965"/>
                  </a:cubicBezTo>
                  <a:lnTo>
                    <a:pt x="576" y="1271"/>
                  </a:lnTo>
                  <a:lnTo>
                    <a:pt x="863" y="1809"/>
                  </a:lnTo>
                  <a:cubicBezTo>
                    <a:pt x="882" y="1828"/>
                    <a:pt x="900" y="1837"/>
                    <a:pt x="919" y="1837"/>
                  </a:cubicBezTo>
                  <a:cubicBezTo>
                    <a:pt x="938" y="1837"/>
                    <a:pt x="956" y="1828"/>
                    <a:pt x="975" y="1809"/>
                  </a:cubicBezTo>
                  <a:lnTo>
                    <a:pt x="1271" y="1271"/>
                  </a:lnTo>
                  <a:lnTo>
                    <a:pt x="1810" y="974"/>
                  </a:lnTo>
                  <a:cubicBezTo>
                    <a:pt x="1828" y="965"/>
                    <a:pt x="1837" y="946"/>
                    <a:pt x="1837" y="928"/>
                  </a:cubicBezTo>
                  <a:cubicBezTo>
                    <a:pt x="1837" y="900"/>
                    <a:pt x="1828" y="881"/>
                    <a:pt x="1810" y="872"/>
                  </a:cubicBezTo>
                  <a:lnTo>
                    <a:pt x="1271" y="575"/>
                  </a:lnTo>
                  <a:lnTo>
                    <a:pt x="975" y="28"/>
                  </a:lnTo>
                  <a:cubicBezTo>
                    <a:pt x="965" y="9"/>
                    <a:pt x="947" y="0"/>
                    <a:pt x="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28;p24">
              <a:extLst>
                <a:ext uri="{FF2B5EF4-FFF2-40B4-BE49-F238E27FC236}">
                  <a16:creationId xmlns:a16="http://schemas.microsoft.com/office/drawing/2014/main" id="{70EDB5B4-511F-D34D-474C-B5CE449D0083}"/>
                </a:ext>
              </a:extLst>
            </p:cNvPr>
            <p:cNvSpPr/>
            <p:nvPr/>
          </p:nvSpPr>
          <p:spPr>
            <a:xfrm>
              <a:off x="6505138" y="1371577"/>
              <a:ext cx="121547" cy="121075"/>
            </a:xfrm>
            <a:custGeom>
              <a:avLst/>
              <a:gdLst/>
              <a:ahLst/>
              <a:cxnLst/>
              <a:rect l="l" t="t" r="r" b="b"/>
              <a:pathLst>
                <a:path w="2060" h="2052" extrusionOk="0">
                  <a:moveTo>
                    <a:pt x="1030" y="177"/>
                  </a:moveTo>
                  <a:lnTo>
                    <a:pt x="1318" y="715"/>
                  </a:lnTo>
                  <a:cubicBezTo>
                    <a:pt x="1327" y="725"/>
                    <a:pt x="1336" y="725"/>
                    <a:pt x="1346" y="734"/>
                  </a:cubicBezTo>
                  <a:lnTo>
                    <a:pt x="1874" y="1031"/>
                  </a:lnTo>
                  <a:lnTo>
                    <a:pt x="1346" y="1318"/>
                  </a:lnTo>
                  <a:cubicBezTo>
                    <a:pt x="1336" y="1318"/>
                    <a:pt x="1327" y="1328"/>
                    <a:pt x="1318" y="1337"/>
                  </a:cubicBezTo>
                  <a:lnTo>
                    <a:pt x="1030" y="1875"/>
                  </a:lnTo>
                  <a:lnTo>
                    <a:pt x="733" y="1337"/>
                  </a:lnTo>
                  <a:cubicBezTo>
                    <a:pt x="733" y="1328"/>
                    <a:pt x="724" y="1318"/>
                    <a:pt x="715" y="1318"/>
                  </a:cubicBezTo>
                  <a:lnTo>
                    <a:pt x="177" y="1021"/>
                  </a:lnTo>
                  <a:lnTo>
                    <a:pt x="715" y="734"/>
                  </a:lnTo>
                  <a:cubicBezTo>
                    <a:pt x="724" y="725"/>
                    <a:pt x="733" y="715"/>
                    <a:pt x="743" y="706"/>
                  </a:cubicBezTo>
                  <a:lnTo>
                    <a:pt x="1030" y="177"/>
                  </a:lnTo>
                  <a:close/>
                  <a:moveTo>
                    <a:pt x="1030" y="1"/>
                  </a:moveTo>
                  <a:cubicBezTo>
                    <a:pt x="1012" y="1"/>
                    <a:pt x="993" y="10"/>
                    <a:pt x="984" y="29"/>
                  </a:cubicBezTo>
                  <a:lnTo>
                    <a:pt x="641" y="641"/>
                  </a:lnTo>
                  <a:lnTo>
                    <a:pt x="28" y="975"/>
                  </a:lnTo>
                  <a:cubicBezTo>
                    <a:pt x="10" y="984"/>
                    <a:pt x="0" y="1003"/>
                    <a:pt x="0" y="1021"/>
                  </a:cubicBezTo>
                  <a:cubicBezTo>
                    <a:pt x="0" y="1040"/>
                    <a:pt x="10" y="1059"/>
                    <a:pt x="28" y="1077"/>
                  </a:cubicBezTo>
                  <a:lnTo>
                    <a:pt x="641" y="1411"/>
                  </a:lnTo>
                  <a:lnTo>
                    <a:pt x="975" y="2023"/>
                  </a:lnTo>
                  <a:cubicBezTo>
                    <a:pt x="984" y="2042"/>
                    <a:pt x="1002" y="2051"/>
                    <a:pt x="1030" y="2051"/>
                  </a:cubicBezTo>
                  <a:cubicBezTo>
                    <a:pt x="1049" y="2051"/>
                    <a:pt x="1067" y="2042"/>
                    <a:pt x="1077" y="2023"/>
                  </a:cubicBezTo>
                  <a:lnTo>
                    <a:pt x="1411" y="1411"/>
                  </a:lnTo>
                  <a:lnTo>
                    <a:pt x="2023" y="1077"/>
                  </a:lnTo>
                  <a:cubicBezTo>
                    <a:pt x="2041" y="1068"/>
                    <a:pt x="2060" y="1049"/>
                    <a:pt x="2060" y="1021"/>
                  </a:cubicBezTo>
                  <a:cubicBezTo>
                    <a:pt x="2060" y="1003"/>
                    <a:pt x="2041" y="984"/>
                    <a:pt x="2023" y="975"/>
                  </a:cubicBezTo>
                  <a:lnTo>
                    <a:pt x="1411" y="641"/>
                  </a:lnTo>
                  <a:lnTo>
                    <a:pt x="1086" y="29"/>
                  </a:lnTo>
                  <a:cubicBezTo>
                    <a:pt x="1067" y="10"/>
                    <a:pt x="1049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29;p24">
              <a:extLst>
                <a:ext uri="{FF2B5EF4-FFF2-40B4-BE49-F238E27FC236}">
                  <a16:creationId xmlns:a16="http://schemas.microsoft.com/office/drawing/2014/main" id="{F05925F3-DCB9-B1AF-5F78-4455853CCED9}"/>
                </a:ext>
              </a:extLst>
            </p:cNvPr>
            <p:cNvSpPr/>
            <p:nvPr/>
          </p:nvSpPr>
          <p:spPr>
            <a:xfrm>
              <a:off x="5489220" y="1480556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1"/>
                    <a:pt x="66" y="751"/>
                  </a:cubicBezTo>
                  <a:cubicBezTo>
                    <a:pt x="94" y="751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30;p24">
              <a:extLst>
                <a:ext uri="{FF2B5EF4-FFF2-40B4-BE49-F238E27FC236}">
                  <a16:creationId xmlns:a16="http://schemas.microsoft.com/office/drawing/2014/main" id="{0910A268-68A6-947A-6062-BFF156A4C566}"/>
                </a:ext>
              </a:extLst>
            </p:cNvPr>
            <p:cNvSpPr/>
            <p:nvPr/>
          </p:nvSpPr>
          <p:spPr>
            <a:xfrm>
              <a:off x="5489220" y="1575787"/>
              <a:ext cx="7198" cy="44370"/>
            </a:xfrm>
            <a:custGeom>
              <a:avLst/>
              <a:gdLst/>
              <a:ahLst/>
              <a:cxnLst/>
              <a:rect l="l" t="t" r="r" b="b"/>
              <a:pathLst>
                <a:path w="122" h="752" extrusionOk="0">
                  <a:moveTo>
                    <a:pt x="66" y="0"/>
                  </a:moveTo>
                  <a:cubicBezTo>
                    <a:pt x="29" y="0"/>
                    <a:pt x="1" y="28"/>
                    <a:pt x="1" y="65"/>
                  </a:cubicBezTo>
                  <a:lnTo>
                    <a:pt x="1" y="687"/>
                  </a:lnTo>
                  <a:cubicBezTo>
                    <a:pt x="1" y="724"/>
                    <a:pt x="29" y="752"/>
                    <a:pt x="66" y="752"/>
                  </a:cubicBezTo>
                  <a:cubicBezTo>
                    <a:pt x="94" y="752"/>
                    <a:pt x="122" y="724"/>
                    <a:pt x="122" y="687"/>
                  </a:cubicBezTo>
                  <a:lnTo>
                    <a:pt x="122" y="65"/>
                  </a:lnTo>
                  <a:cubicBezTo>
                    <a:pt x="122" y="28"/>
                    <a:pt x="94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31;p24">
              <a:extLst>
                <a:ext uri="{FF2B5EF4-FFF2-40B4-BE49-F238E27FC236}">
                  <a16:creationId xmlns:a16="http://schemas.microsoft.com/office/drawing/2014/main" id="{24EEB385-B59F-5DE5-C2E0-18E01E361396}"/>
                </a:ext>
              </a:extLst>
            </p:cNvPr>
            <p:cNvSpPr/>
            <p:nvPr/>
          </p:nvSpPr>
          <p:spPr>
            <a:xfrm>
              <a:off x="5518250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21"/>
                    <a:pt x="66" y="121"/>
                  </a:cubicBezTo>
                  <a:lnTo>
                    <a:pt x="696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32;p24">
              <a:extLst>
                <a:ext uri="{FF2B5EF4-FFF2-40B4-BE49-F238E27FC236}">
                  <a16:creationId xmlns:a16="http://schemas.microsoft.com/office/drawing/2014/main" id="{5DBBA255-6411-75B9-4D67-875FDD0755A6}"/>
                </a:ext>
              </a:extLst>
            </p:cNvPr>
            <p:cNvSpPr/>
            <p:nvPr/>
          </p:nvSpPr>
          <p:spPr>
            <a:xfrm>
              <a:off x="5423018" y="1546757"/>
              <a:ext cx="44370" cy="7198"/>
            </a:xfrm>
            <a:custGeom>
              <a:avLst/>
              <a:gdLst/>
              <a:ahLst/>
              <a:cxnLst/>
              <a:rect l="l" t="t" r="r" b="b"/>
              <a:pathLst>
                <a:path w="752" h="122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687" y="121"/>
                  </a:lnTo>
                  <a:cubicBezTo>
                    <a:pt x="724" y="121"/>
                    <a:pt x="752" y="93"/>
                    <a:pt x="752" y="56"/>
                  </a:cubicBezTo>
                  <a:cubicBezTo>
                    <a:pt x="752" y="28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3;p24">
              <a:extLst>
                <a:ext uri="{FF2B5EF4-FFF2-40B4-BE49-F238E27FC236}">
                  <a16:creationId xmlns:a16="http://schemas.microsoft.com/office/drawing/2014/main" id="{93BA6363-25BF-54AF-D70A-43AB7DE4EF06}"/>
                </a:ext>
              </a:extLst>
            </p:cNvPr>
            <p:cNvSpPr/>
            <p:nvPr/>
          </p:nvSpPr>
          <p:spPr>
            <a:xfrm>
              <a:off x="5446030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34;p24">
              <a:extLst>
                <a:ext uri="{FF2B5EF4-FFF2-40B4-BE49-F238E27FC236}">
                  <a16:creationId xmlns:a16="http://schemas.microsoft.com/office/drawing/2014/main" id="{3D26F8B9-9CB1-E734-1367-321E24EABDC5}"/>
                </a:ext>
              </a:extLst>
            </p:cNvPr>
            <p:cNvSpPr/>
            <p:nvPr/>
          </p:nvSpPr>
          <p:spPr>
            <a:xfrm>
              <a:off x="5442194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5"/>
                    <a:pt x="28" y="543"/>
                  </a:cubicBezTo>
                  <a:cubicBezTo>
                    <a:pt x="37" y="562"/>
                    <a:pt x="47" y="562"/>
                    <a:pt x="65" y="562"/>
                  </a:cubicBezTo>
                  <a:cubicBezTo>
                    <a:pt x="84" y="562"/>
                    <a:pt x="93" y="56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35;p24">
              <a:extLst>
                <a:ext uri="{FF2B5EF4-FFF2-40B4-BE49-F238E27FC236}">
                  <a16:creationId xmlns:a16="http://schemas.microsoft.com/office/drawing/2014/main" id="{1C84AF86-2F92-CB42-C8B8-11B614A0A4AC}"/>
                </a:ext>
              </a:extLst>
            </p:cNvPr>
            <p:cNvSpPr/>
            <p:nvPr/>
          </p:nvSpPr>
          <p:spPr>
            <a:xfrm>
              <a:off x="5513352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446"/>
                  </a:moveTo>
                  <a:lnTo>
                    <a:pt x="445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6;p24">
              <a:extLst>
                <a:ext uri="{FF2B5EF4-FFF2-40B4-BE49-F238E27FC236}">
                  <a16:creationId xmlns:a16="http://schemas.microsoft.com/office/drawing/2014/main" id="{6C7C151D-D397-8C96-4DA2-8AB891A61CFD}"/>
                </a:ext>
              </a:extLst>
            </p:cNvPr>
            <p:cNvSpPr/>
            <p:nvPr/>
          </p:nvSpPr>
          <p:spPr>
            <a:xfrm>
              <a:off x="5509517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512" y="0"/>
                  </a:moveTo>
                  <a:cubicBezTo>
                    <a:pt x="496" y="0"/>
                    <a:pt x="483" y="5"/>
                    <a:pt x="473" y="14"/>
                  </a:cubicBezTo>
                  <a:lnTo>
                    <a:pt x="28" y="460"/>
                  </a:lnTo>
                  <a:cubicBezTo>
                    <a:pt x="0" y="487"/>
                    <a:pt x="0" y="524"/>
                    <a:pt x="28" y="543"/>
                  </a:cubicBezTo>
                  <a:cubicBezTo>
                    <a:pt x="37" y="552"/>
                    <a:pt x="56" y="562"/>
                    <a:pt x="65" y="562"/>
                  </a:cubicBezTo>
                  <a:cubicBezTo>
                    <a:pt x="84" y="562"/>
                    <a:pt x="93" y="552"/>
                    <a:pt x="111" y="543"/>
                  </a:cubicBezTo>
                  <a:lnTo>
                    <a:pt x="557" y="98"/>
                  </a:lnTo>
                  <a:cubicBezTo>
                    <a:pt x="575" y="79"/>
                    <a:pt x="575" y="42"/>
                    <a:pt x="557" y="14"/>
                  </a:cubicBezTo>
                  <a:cubicBezTo>
                    <a:pt x="543" y="5"/>
                    <a:pt x="527" y="0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37;p24">
              <a:extLst>
                <a:ext uri="{FF2B5EF4-FFF2-40B4-BE49-F238E27FC236}">
                  <a16:creationId xmlns:a16="http://schemas.microsoft.com/office/drawing/2014/main" id="{545865D8-F1C1-15A0-B439-A091285167B8}"/>
                </a:ext>
              </a:extLst>
            </p:cNvPr>
            <p:cNvSpPr/>
            <p:nvPr/>
          </p:nvSpPr>
          <p:spPr>
            <a:xfrm>
              <a:off x="5446030" y="1503508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8;p24">
              <a:extLst>
                <a:ext uri="{FF2B5EF4-FFF2-40B4-BE49-F238E27FC236}">
                  <a16:creationId xmlns:a16="http://schemas.microsoft.com/office/drawing/2014/main" id="{01A8C47B-0B4F-F0CB-A547-5BF437F2FDB5}"/>
                </a:ext>
              </a:extLst>
            </p:cNvPr>
            <p:cNvSpPr/>
            <p:nvPr/>
          </p:nvSpPr>
          <p:spPr>
            <a:xfrm>
              <a:off x="5442194" y="1499968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5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52"/>
                    <a:pt x="492" y="562"/>
                    <a:pt x="510" y="562"/>
                  </a:cubicBezTo>
                  <a:cubicBezTo>
                    <a:pt x="529" y="562"/>
                    <a:pt x="538" y="552"/>
                    <a:pt x="547" y="543"/>
                  </a:cubicBezTo>
                  <a:cubicBezTo>
                    <a:pt x="575" y="524"/>
                    <a:pt x="575" y="487"/>
                    <a:pt x="547" y="460"/>
                  </a:cubicBezTo>
                  <a:lnTo>
                    <a:pt x="102" y="14"/>
                  </a:lnTo>
                  <a:cubicBezTo>
                    <a:pt x="93" y="5"/>
                    <a:pt x="79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9;p24">
              <a:extLst>
                <a:ext uri="{FF2B5EF4-FFF2-40B4-BE49-F238E27FC236}">
                  <a16:creationId xmlns:a16="http://schemas.microsoft.com/office/drawing/2014/main" id="{175B33A8-18A9-57EF-BDD3-D0954B93A03E}"/>
                </a:ext>
              </a:extLst>
            </p:cNvPr>
            <p:cNvSpPr/>
            <p:nvPr/>
          </p:nvSpPr>
          <p:spPr>
            <a:xfrm>
              <a:off x="5513352" y="1570831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5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40;p24">
              <a:extLst>
                <a:ext uri="{FF2B5EF4-FFF2-40B4-BE49-F238E27FC236}">
                  <a16:creationId xmlns:a16="http://schemas.microsoft.com/office/drawing/2014/main" id="{B991079F-8BD3-1AAA-DC9C-8E5AE3D33E79}"/>
                </a:ext>
              </a:extLst>
            </p:cNvPr>
            <p:cNvSpPr/>
            <p:nvPr/>
          </p:nvSpPr>
          <p:spPr>
            <a:xfrm>
              <a:off x="5509517" y="1567291"/>
              <a:ext cx="33986" cy="33160"/>
            </a:xfrm>
            <a:custGeom>
              <a:avLst/>
              <a:gdLst/>
              <a:ahLst/>
              <a:cxnLst/>
              <a:rect l="l" t="t" r="r" b="b"/>
              <a:pathLst>
                <a:path w="576" h="562" extrusionOk="0">
                  <a:moveTo>
                    <a:pt x="66" y="0"/>
                  </a:moveTo>
                  <a:cubicBezTo>
                    <a:pt x="51" y="0"/>
                    <a:pt x="37" y="5"/>
                    <a:pt x="28" y="14"/>
                  </a:cubicBezTo>
                  <a:cubicBezTo>
                    <a:pt x="0" y="42"/>
                    <a:pt x="0" y="79"/>
                    <a:pt x="28" y="98"/>
                  </a:cubicBezTo>
                  <a:lnTo>
                    <a:pt x="473" y="543"/>
                  </a:lnTo>
                  <a:cubicBezTo>
                    <a:pt x="483" y="562"/>
                    <a:pt x="492" y="562"/>
                    <a:pt x="510" y="562"/>
                  </a:cubicBezTo>
                  <a:cubicBezTo>
                    <a:pt x="529" y="562"/>
                    <a:pt x="538" y="562"/>
                    <a:pt x="547" y="543"/>
                  </a:cubicBezTo>
                  <a:cubicBezTo>
                    <a:pt x="575" y="525"/>
                    <a:pt x="575" y="487"/>
                    <a:pt x="547" y="460"/>
                  </a:cubicBezTo>
                  <a:lnTo>
                    <a:pt x="111" y="14"/>
                  </a:lnTo>
                  <a:cubicBezTo>
                    <a:pt x="98" y="5"/>
                    <a:pt x="81" y="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41;p24">
              <a:extLst>
                <a:ext uri="{FF2B5EF4-FFF2-40B4-BE49-F238E27FC236}">
                  <a16:creationId xmlns:a16="http://schemas.microsoft.com/office/drawing/2014/main" id="{9614FCD4-A079-17A8-9B06-EBA6F4EA5350}"/>
                </a:ext>
              </a:extLst>
            </p:cNvPr>
            <p:cNvSpPr/>
            <p:nvPr/>
          </p:nvSpPr>
          <p:spPr>
            <a:xfrm>
              <a:off x="8380379" y="2008694"/>
              <a:ext cx="26315" cy="25784"/>
            </a:xfrm>
            <a:custGeom>
              <a:avLst/>
              <a:gdLst/>
              <a:ahLst/>
              <a:cxnLst/>
              <a:rect l="l" t="t" r="r" b="b"/>
              <a:pathLst>
                <a:path w="446" h="437" extrusionOk="0">
                  <a:moveTo>
                    <a:pt x="0" y="437"/>
                  </a:moveTo>
                  <a:lnTo>
                    <a:pt x="446" y="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42;p24">
              <a:extLst>
                <a:ext uri="{FF2B5EF4-FFF2-40B4-BE49-F238E27FC236}">
                  <a16:creationId xmlns:a16="http://schemas.microsoft.com/office/drawing/2014/main" id="{3B0BDA24-16C1-87A8-AEDC-DFDE946836CC}"/>
                </a:ext>
              </a:extLst>
            </p:cNvPr>
            <p:cNvSpPr/>
            <p:nvPr/>
          </p:nvSpPr>
          <p:spPr>
            <a:xfrm>
              <a:off x="8380379" y="1940840"/>
              <a:ext cx="26315" cy="26315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0" y="1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43;p24">
              <a:extLst>
                <a:ext uri="{FF2B5EF4-FFF2-40B4-BE49-F238E27FC236}">
                  <a16:creationId xmlns:a16="http://schemas.microsoft.com/office/drawing/2014/main" id="{6E9697AF-D57B-6175-05C3-2EF49904A3A3}"/>
                </a:ext>
              </a:extLst>
            </p:cNvPr>
            <p:cNvSpPr/>
            <p:nvPr/>
          </p:nvSpPr>
          <p:spPr>
            <a:xfrm>
              <a:off x="7173999" y="2893271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4;p24">
              <a:extLst>
                <a:ext uri="{FF2B5EF4-FFF2-40B4-BE49-F238E27FC236}">
                  <a16:creationId xmlns:a16="http://schemas.microsoft.com/office/drawing/2014/main" id="{AE6807D9-6AF3-7923-0BB8-1660910DBDAD}"/>
                </a:ext>
              </a:extLst>
            </p:cNvPr>
            <p:cNvSpPr/>
            <p:nvPr/>
          </p:nvSpPr>
          <p:spPr>
            <a:xfrm>
              <a:off x="7173999" y="2988502"/>
              <a:ext cx="6608" cy="43839"/>
            </a:xfrm>
            <a:custGeom>
              <a:avLst/>
              <a:gdLst/>
              <a:ahLst/>
              <a:cxnLst/>
              <a:rect l="l" t="t" r="r" b="b"/>
              <a:pathLst>
                <a:path w="112" h="743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lnTo>
                    <a:pt x="1" y="687"/>
                  </a:lnTo>
                  <a:cubicBezTo>
                    <a:pt x="1" y="714"/>
                    <a:pt x="28" y="742"/>
                    <a:pt x="56" y="742"/>
                  </a:cubicBezTo>
                  <a:cubicBezTo>
                    <a:pt x="93" y="742"/>
                    <a:pt x="112" y="714"/>
                    <a:pt x="112" y="687"/>
                  </a:cubicBezTo>
                  <a:lnTo>
                    <a:pt x="112" y="56"/>
                  </a:lnTo>
                  <a:cubicBezTo>
                    <a:pt x="112" y="19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5;p24">
              <a:extLst>
                <a:ext uri="{FF2B5EF4-FFF2-40B4-BE49-F238E27FC236}">
                  <a16:creationId xmlns:a16="http://schemas.microsoft.com/office/drawing/2014/main" id="{EEFFA2D9-91B1-AD8A-0248-FA712F28F2E8}"/>
                </a:ext>
              </a:extLst>
            </p:cNvPr>
            <p:cNvSpPr/>
            <p:nvPr/>
          </p:nvSpPr>
          <p:spPr>
            <a:xfrm>
              <a:off x="7203028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6;p24">
              <a:extLst>
                <a:ext uri="{FF2B5EF4-FFF2-40B4-BE49-F238E27FC236}">
                  <a16:creationId xmlns:a16="http://schemas.microsoft.com/office/drawing/2014/main" id="{B8BA011B-53DD-11F2-E020-76C76FC3502F}"/>
                </a:ext>
              </a:extLst>
            </p:cNvPr>
            <p:cNvSpPr/>
            <p:nvPr/>
          </p:nvSpPr>
          <p:spPr>
            <a:xfrm>
              <a:off x="7107797" y="2959472"/>
              <a:ext cx="43839" cy="6608"/>
            </a:xfrm>
            <a:custGeom>
              <a:avLst/>
              <a:gdLst/>
              <a:ahLst/>
              <a:cxnLst/>
              <a:rect l="l" t="t" r="r" b="b"/>
              <a:pathLst>
                <a:path w="743" h="112" extrusionOk="0">
                  <a:moveTo>
                    <a:pt x="56" y="1"/>
                  </a:moveTo>
                  <a:cubicBezTo>
                    <a:pt x="28" y="1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87" y="112"/>
                  </a:lnTo>
                  <a:cubicBezTo>
                    <a:pt x="724" y="112"/>
                    <a:pt x="742" y="84"/>
                    <a:pt x="742" y="56"/>
                  </a:cubicBezTo>
                  <a:cubicBezTo>
                    <a:pt x="742" y="19"/>
                    <a:pt x="724" y="1"/>
                    <a:pt x="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7;p24">
              <a:extLst>
                <a:ext uri="{FF2B5EF4-FFF2-40B4-BE49-F238E27FC236}">
                  <a16:creationId xmlns:a16="http://schemas.microsoft.com/office/drawing/2014/main" id="{CB2ACB1A-376E-A8A1-FD76-5DD3CC77D1B6}"/>
                </a:ext>
              </a:extLst>
            </p:cNvPr>
            <p:cNvSpPr/>
            <p:nvPr/>
          </p:nvSpPr>
          <p:spPr>
            <a:xfrm>
              <a:off x="7130750" y="2983015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446"/>
                  </a:moveTo>
                  <a:lnTo>
                    <a:pt x="43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8;p24">
              <a:extLst>
                <a:ext uri="{FF2B5EF4-FFF2-40B4-BE49-F238E27FC236}">
                  <a16:creationId xmlns:a16="http://schemas.microsoft.com/office/drawing/2014/main" id="{DCEA9F91-C651-CCE9-4E7D-B3E1481AFBFC}"/>
                </a:ext>
              </a:extLst>
            </p:cNvPr>
            <p:cNvSpPr/>
            <p:nvPr/>
          </p:nvSpPr>
          <p:spPr>
            <a:xfrm>
              <a:off x="7126914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29" y="559"/>
                    <a:pt x="47" y="569"/>
                    <a:pt x="66" y="569"/>
                  </a:cubicBezTo>
                  <a:cubicBezTo>
                    <a:pt x="75" y="56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9;p24">
              <a:extLst>
                <a:ext uri="{FF2B5EF4-FFF2-40B4-BE49-F238E27FC236}">
                  <a16:creationId xmlns:a16="http://schemas.microsoft.com/office/drawing/2014/main" id="{BA2EAAB6-2A4D-A523-6E39-F4E4C78E48C0}"/>
                </a:ext>
              </a:extLst>
            </p:cNvPr>
            <p:cNvSpPr/>
            <p:nvPr/>
          </p:nvSpPr>
          <p:spPr>
            <a:xfrm>
              <a:off x="7198072" y="2915692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446"/>
                  </a:moveTo>
                  <a:lnTo>
                    <a:pt x="44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50;p24">
              <a:extLst>
                <a:ext uri="{FF2B5EF4-FFF2-40B4-BE49-F238E27FC236}">
                  <a16:creationId xmlns:a16="http://schemas.microsoft.com/office/drawing/2014/main" id="{00D4B93F-3A90-420A-EB07-CC2BC390376B}"/>
                </a:ext>
              </a:extLst>
            </p:cNvPr>
            <p:cNvSpPr/>
            <p:nvPr/>
          </p:nvSpPr>
          <p:spPr>
            <a:xfrm>
              <a:off x="7194237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510" y="0"/>
                  </a:moveTo>
                  <a:cubicBezTo>
                    <a:pt x="495" y="0"/>
                    <a:pt x="479" y="7"/>
                    <a:pt x="465" y="21"/>
                  </a:cubicBezTo>
                  <a:lnTo>
                    <a:pt x="19" y="467"/>
                  </a:lnTo>
                  <a:cubicBezTo>
                    <a:pt x="1" y="485"/>
                    <a:pt x="1" y="522"/>
                    <a:pt x="19" y="550"/>
                  </a:cubicBezTo>
                  <a:cubicBezTo>
                    <a:pt x="38" y="559"/>
                    <a:pt x="47" y="559"/>
                    <a:pt x="66" y="559"/>
                  </a:cubicBezTo>
                  <a:cubicBezTo>
                    <a:pt x="75" y="559"/>
                    <a:pt x="94" y="559"/>
                    <a:pt x="103" y="550"/>
                  </a:cubicBezTo>
                  <a:lnTo>
                    <a:pt x="548" y="105"/>
                  </a:lnTo>
                  <a:cubicBezTo>
                    <a:pt x="576" y="77"/>
                    <a:pt x="576" y="40"/>
                    <a:pt x="548" y="21"/>
                  </a:cubicBezTo>
                  <a:cubicBezTo>
                    <a:pt x="539" y="7"/>
                    <a:pt x="525" y="0"/>
                    <a:pt x="5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51;p24">
              <a:extLst>
                <a:ext uri="{FF2B5EF4-FFF2-40B4-BE49-F238E27FC236}">
                  <a16:creationId xmlns:a16="http://schemas.microsoft.com/office/drawing/2014/main" id="{70527A0C-D387-BAAE-908D-35C383E51038}"/>
                </a:ext>
              </a:extLst>
            </p:cNvPr>
            <p:cNvSpPr/>
            <p:nvPr/>
          </p:nvSpPr>
          <p:spPr>
            <a:xfrm>
              <a:off x="7130750" y="2915692"/>
              <a:ext cx="25784" cy="26315"/>
            </a:xfrm>
            <a:custGeom>
              <a:avLst/>
              <a:gdLst/>
              <a:ahLst/>
              <a:cxnLst/>
              <a:rect l="l" t="t" r="r" b="b"/>
              <a:pathLst>
                <a:path w="437" h="446" extrusionOk="0">
                  <a:moveTo>
                    <a:pt x="1" y="0"/>
                  </a:moveTo>
                  <a:lnTo>
                    <a:pt x="437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2;p24">
              <a:extLst>
                <a:ext uri="{FF2B5EF4-FFF2-40B4-BE49-F238E27FC236}">
                  <a16:creationId xmlns:a16="http://schemas.microsoft.com/office/drawing/2014/main" id="{64DBF5A8-C402-D3B7-FEA4-A8D527111DD0}"/>
                </a:ext>
              </a:extLst>
            </p:cNvPr>
            <p:cNvSpPr/>
            <p:nvPr/>
          </p:nvSpPr>
          <p:spPr>
            <a:xfrm>
              <a:off x="7126914" y="2912270"/>
              <a:ext cx="33986" cy="33042"/>
            </a:xfrm>
            <a:custGeom>
              <a:avLst/>
              <a:gdLst/>
              <a:ahLst/>
              <a:cxnLst/>
              <a:rect l="l" t="t" r="r" b="b"/>
              <a:pathLst>
                <a:path w="576" h="560" extrusionOk="0">
                  <a:moveTo>
                    <a:pt x="65" y="0"/>
                  </a:moveTo>
                  <a:cubicBezTo>
                    <a:pt x="49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59"/>
                    <a:pt x="511" y="559"/>
                  </a:cubicBezTo>
                  <a:cubicBezTo>
                    <a:pt x="520" y="55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53;p24">
              <a:extLst>
                <a:ext uri="{FF2B5EF4-FFF2-40B4-BE49-F238E27FC236}">
                  <a16:creationId xmlns:a16="http://schemas.microsoft.com/office/drawing/2014/main" id="{D42EFCEB-85DE-2F84-5928-8D9BA9F70E2F}"/>
                </a:ext>
              </a:extLst>
            </p:cNvPr>
            <p:cNvSpPr/>
            <p:nvPr/>
          </p:nvSpPr>
          <p:spPr>
            <a:xfrm>
              <a:off x="7198072" y="2983015"/>
              <a:ext cx="26374" cy="26315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1" y="0"/>
                  </a:moveTo>
                  <a:lnTo>
                    <a:pt x="446" y="44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4;p24">
              <a:extLst>
                <a:ext uri="{FF2B5EF4-FFF2-40B4-BE49-F238E27FC236}">
                  <a16:creationId xmlns:a16="http://schemas.microsoft.com/office/drawing/2014/main" id="{D4EB3460-110D-660D-7A53-26410A6D633D}"/>
                </a:ext>
              </a:extLst>
            </p:cNvPr>
            <p:cNvSpPr/>
            <p:nvPr/>
          </p:nvSpPr>
          <p:spPr>
            <a:xfrm>
              <a:off x="7194237" y="2979592"/>
              <a:ext cx="33986" cy="33573"/>
            </a:xfrm>
            <a:custGeom>
              <a:avLst/>
              <a:gdLst/>
              <a:ahLst/>
              <a:cxnLst/>
              <a:rect l="l" t="t" r="r" b="b"/>
              <a:pathLst>
                <a:path w="576" h="569" extrusionOk="0">
                  <a:moveTo>
                    <a:pt x="65" y="0"/>
                  </a:moveTo>
                  <a:cubicBezTo>
                    <a:pt x="50" y="0"/>
                    <a:pt x="33" y="7"/>
                    <a:pt x="19" y="21"/>
                  </a:cubicBezTo>
                  <a:cubicBezTo>
                    <a:pt x="1" y="40"/>
                    <a:pt x="1" y="77"/>
                    <a:pt x="19" y="105"/>
                  </a:cubicBezTo>
                  <a:lnTo>
                    <a:pt x="465" y="550"/>
                  </a:lnTo>
                  <a:cubicBezTo>
                    <a:pt x="474" y="559"/>
                    <a:pt x="492" y="569"/>
                    <a:pt x="511" y="569"/>
                  </a:cubicBezTo>
                  <a:cubicBezTo>
                    <a:pt x="520" y="569"/>
                    <a:pt x="539" y="559"/>
                    <a:pt x="548" y="550"/>
                  </a:cubicBezTo>
                  <a:cubicBezTo>
                    <a:pt x="576" y="522"/>
                    <a:pt x="576" y="485"/>
                    <a:pt x="548" y="467"/>
                  </a:cubicBezTo>
                  <a:lnTo>
                    <a:pt x="103" y="21"/>
                  </a:lnTo>
                  <a:cubicBezTo>
                    <a:pt x="94" y="7"/>
                    <a:pt x="80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5;p24">
              <a:extLst>
                <a:ext uri="{FF2B5EF4-FFF2-40B4-BE49-F238E27FC236}">
                  <a16:creationId xmlns:a16="http://schemas.microsoft.com/office/drawing/2014/main" id="{373C3258-36A4-3637-F35F-AF178C507620}"/>
                </a:ext>
              </a:extLst>
            </p:cNvPr>
            <p:cNvSpPr/>
            <p:nvPr/>
          </p:nvSpPr>
          <p:spPr>
            <a:xfrm>
              <a:off x="6401705" y="1879536"/>
              <a:ext cx="52572" cy="52041"/>
            </a:xfrm>
            <a:custGeom>
              <a:avLst/>
              <a:gdLst/>
              <a:ahLst/>
              <a:cxnLst/>
              <a:rect l="l" t="t" r="r" b="b"/>
              <a:pathLst>
                <a:path w="891" h="882" extrusionOk="0">
                  <a:moveTo>
                    <a:pt x="445" y="112"/>
                  </a:moveTo>
                  <a:cubicBezTo>
                    <a:pt x="631" y="112"/>
                    <a:pt x="770" y="260"/>
                    <a:pt x="770" y="446"/>
                  </a:cubicBezTo>
                  <a:cubicBezTo>
                    <a:pt x="770" y="622"/>
                    <a:pt x="631" y="771"/>
                    <a:pt x="445" y="771"/>
                  </a:cubicBezTo>
                  <a:cubicBezTo>
                    <a:pt x="269" y="771"/>
                    <a:pt x="121" y="622"/>
                    <a:pt x="121" y="446"/>
                  </a:cubicBezTo>
                  <a:cubicBezTo>
                    <a:pt x="121" y="260"/>
                    <a:pt x="269" y="112"/>
                    <a:pt x="445" y="112"/>
                  </a:cubicBezTo>
                  <a:close/>
                  <a:moveTo>
                    <a:pt x="445" y="1"/>
                  </a:moveTo>
                  <a:cubicBezTo>
                    <a:pt x="204" y="1"/>
                    <a:pt x="0" y="196"/>
                    <a:pt x="0" y="446"/>
                  </a:cubicBezTo>
                  <a:cubicBezTo>
                    <a:pt x="0" y="687"/>
                    <a:pt x="204" y="882"/>
                    <a:pt x="445" y="882"/>
                  </a:cubicBezTo>
                  <a:cubicBezTo>
                    <a:pt x="696" y="882"/>
                    <a:pt x="891" y="687"/>
                    <a:pt x="891" y="446"/>
                  </a:cubicBezTo>
                  <a:cubicBezTo>
                    <a:pt x="891" y="196"/>
                    <a:pt x="687" y="1"/>
                    <a:pt x="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6;p24">
              <a:extLst>
                <a:ext uri="{FF2B5EF4-FFF2-40B4-BE49-F238E27FC236}">
                  <a16:creationId xmlns:a16="http://schemas.microsoft.com/office/drawing/2014/main" id="{239C97C1-7BA6-8753-0313-70A22910EDBB}"/>
                </a:ext>
              </a:extLst>
            </p:cNvPr>
            <p:cNvSpPr/>
            <p:nvPr/>
          </p:nvSpPr>
          <p:spPr>
            <a:xfrm>
              <a:off x="8286210" y="1697806"/>
              <a:ext cx="47144" cy="47675"/>
            </a:xfrm>
            <a:custGeom>
              <a:avLst/>
              <a:gdLst/>
              <a:ahLst/>
              <a:cxnLst/>
              <a:rect l="l" t="t" r="r" b="b"/>
              <a:pathLst>
                <a:path w="799" h="808" extrusionOk="0">
                  <a:moveTo>
                    <a:pt x="400" y="112"/>
                  </a:moveTo>
                  <a:cubicBezTo>
                    <a:pt x="557" y="112"/>
                    <a:pt x="687" y="242"/>
                    <a:pt x="687" y="400"/>
                  </a:cubicBezTo>
                  <a:cubicBezTo>
                    <a:pt x="687" y="557"/>
                    <a:pt x="557" y="687"/>
                    <a:pt x="400" y="687"/>
                  </a:cubicBezTo>
                  <a:cubicBezTo>
                    <a:pt x="242" y="687"/>
                    <a:pt x="112" y="557"/>
                    <a:pt x="112" y="400"/>
                  </a:cubicBezTo>
                  <a:cubicBezTo>
                    <a:pt x="112" y="242"/>
                    <a:pt x="242" y="112"/>
                    <a:pt x="400" y="112"/>
                  </a:cubicBezTo>
                  <a:close/>
                  <a:moveTo>
                    <a:pt x="400" y="1"/>
                  </a:moveTo>
                  <a:cubicBezTo>
                    <a:pt x="177" y="1"/>
                    <a:pt x="1" y="177"/>
                    <a:pt x="1" y="400"/>
                  </a:cubicBezTo>
                  <a:cubicBezTo>
                    <a:pt x="1" y="622"/>
                    <a:pt x="177" y="808"/>
                    <a:pt x="400" y="808"/>
                  </a:cubicBezTo>
                  <a:cubicBezTo>
                    <a:pt x="622" y="808"/>
                    <a:pt x="799" y="622"/>
                    <a:pt x="799" y="400"/>
                  </a:cubicBezTo>
                  <a:cubicBezTo>
                    <a:pt x="799" y="177"/>
                    <a:pt x="622" y="1"/>
                    <a:pt x="4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7;p24">
              <a:extLst>
                <a:ext uri="{FF2B5EF4-FFF2-40B4-BE49-F238E27FC236}">
                  <a16:creationId xmlns:a16="http://schemas.microsoft.com/office/drawing/2014/main" id="{58185752-ABB1-7644-D93A-1887E91275A1}"/>
                </a:ext>
              </a:extLst>
            </p:cNvPr>
            <p:cNvSpPr/>
            <p:nvPr/>
          </p:nvSpPr>
          <p:spPr>
            <a:xfrm>
              <a:off x="8222723" y="3615765"/>
              <a:ext cx="33455" cy="33455"/>
            </a:xfrm>
            <a:custGeom>
              <a:avLst/>
              <a:gdLst/>
              <a:ahLst/>
              <a:cxnLst/>
              <a:rect l="l" t="t" r="r" b="b"/>
              <a:pathLst>
                <a:path w="567" h="567" extrusionOk="0">
                  <a:moveTo>
                    <a:pt x="288" y="112"/>
                  </a:moveTo>
                  <a:cubicBezTo>
                    <a:pt x="381" y="112"/>
                    <a:pt x="455" y="186"/>
                    <a:pt x="455" y="279"/>
                  </a:cubicBezTo>
                  <a:cubicBezTo>
                    <a:pt x="455" y="371"/>
                    <a:pt x="381" y="445"/>
                    <a:pt x="288" y="445"/>
                  </a:cubicBezTo>
                  <a:cubicBezTo>
                    <a:pt x="196" y="445"/>
                    <a:pt x="121" y="371"/>
                    <a:pt x="121" y="279"/>
                  </a:cubicBezTo>
                  <a:cubicBezTo>
                    <a:pt x="121" y="186"/>
                    <a:pt x="196" y="112"/>
                    <a:pt x="288" y="112"/>
                  </a:cubicBezTo>
                  <a:close/>
                  <a:moveTo>
                    <a:pt x="288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66"/>
                    <a:pt x="288" y="566"/>
                  </a:cubicBezTo>
                  <a:cubicBezTo>
                    <a:pt x="446" y="566"/>
                    <a:pt x="567" y="436"/>
                    <a:pt x="567" y="279"/>
                  </a:cubicBezTo>
                  <a:cubicBezTo>
                    <a:pt x="567" y="121"/>
                    <a:pt x="437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8;p24">
              <a:extLst>
                <a:ext uri="{FF2B5EF4-FFF2-40B4-BE49-F238E27FC236}">
                  <a16:creationId xmlns:a16="http://schemas.microsoft.com/office/drawing/2014/main" id="{E70FE06F-2202-A95A-BB3D-E6EF6A64981A}"/>
                </a:ext>
              </a:extLst>
            </p:cNvPr>
            <p:cNvSpPr/>
            <p:nvPr/>
          </p:nvSpPr>
          <p:spPr>
            <a:xfrm>
              <a:off x="5649591" y="1243540"/>
              <a:ext cx="33455" cy="32865"/>
            </a:xfrm>
            <a:custGeom>
              <a:avLst/>
              <a:gdLst/>
              <a:ahLst/>
              <a:cxnLst/>
              <a:rect l="l" t="t" r="r" b="b"/>
              <a:pathLst>
                <a:path w="567" h="557" extrusionOk="0">
                  <a:moveTo>
                    <a:pt x="289" y="112"/>
                  </a:moveTo>
                  <a:cubicBezTo>
                    <a:pt x="381" y="112"/>
                    <a:pt x="456" y="186"/>
                    <a:pt x="456" y="279"/>
                  </a:cubicBezTo>
                  <a:cubicBezTo>
                    <a:pt x="456" y="371"/>
                    <a:pt x="381" y="446"/>
                    <a:pt x="289" y="446"/>
                  </a:cubicBezTo>
                  <a:cubicBezTo>
                    <a:pt x="196" y="446"/>
                    <a:pt x="122" y="371"/>
                    <a:pt x="122" y="279"/>
                  </a:cubicBezTo>
                  <a:cubicBezTo>
                    <a:pt x="122" y="186"/>
                    <a:pt x="196" y="112"/>
                    <a:pt x="289" y="112"/>
                  </a:cubicBezTo>
                  <a:close/>
                  <a:moveTo>
                    <a:pt x="289" y="0"/>
                  </a:moveTo>
                  <a:cubicBezTo>
                    <a:pt x="131" y="0"/>
                    <a:pt x="1" y="121"/>
                    <a:pt x="1" y="279"/>
                  </a:cubicBezTo>
                  <a:cubicBezTo>
                    <a:pt x="1" y="436"/>
                    <a:pt x="131" y="557"/>
                    <a:pt x="289" y="557"/>
                  </a:cubicBezTo>
                  <a:cubicBezTo>
                    <a:pt x="437" y="557"/>
                    <a:pt x="567" y="436"/>
                    <a:pt x="567" y="279"/>
                  </a:cubicBezTo>
                  <a:cubicBezTo>
                    <a:pt x="567" y="121"/>
                    <a:pt x="437" y="0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9;p24">
              <a:extLst>
                <a:ext uri="{FF2B5EF4-FFF2-40B4-BE49-F238E27FC236}">
                  <a16:creationId xmlns:a16="http://schemas.microsoft.com/office/drawing/2014/main" id="{32726746-6BF1-4A69-EB9B-B95FD412EE2A}"/>
                </a:ext>
              </a:extLst>
            </p:cNvPr>
            <p:cNvSpPr/>
            <p:nvPr/>
          </p:nvSpPr>
          <p:spPr>
            <a:xfrm>
              <a:off x="6843404" y="1371577"/>
              <a:ext cx="517872" cy="515688"/>
            </a:xfrm>
            <a:custGeom>
              <a:avLst/>
              <a:gdLst/>
              <a:ahLst/>
              <a:cxnLst/>
              <a:rect l="l" t="t" r="r" b="b"/>
              <a:pathLst>
                <a:path w="8777" h="8740" extrusionOk="0">
                  <a:moveTo>
                    <a:pt x="4373" y="2429"/>
                  </a:moveTo>
                  <a:cubicBezTo>
                    <a:pt x="4599" y="2429"/>
                    <a:pt x="4826" y="2469"/>
                    <a:pt x="5047" y="2552"/>
                  </a:cubicBezTo>
                  <a:cubicBezTo>
                    <a:pt x="5733" y="2803"/>
                    <a:pt x="6327" y="3656"/>
                    <a:pt x="6309" y="4389"/>
                  </a:cubicBezTo>
                  <a:cubicBezTo>
                    <a:pt x="6290" y="5029"/>
                    <a:pt x="5984" y="5595"/>
                    <a:pt x="5464" y="5947"/>
                  </a:cubicBezTo>
                  <a:cubicBezTo>
                    <a:pt x="5138" y="6175"/>
                    <a:pt x="4763" y="6289"/>
                    <a:pt x="4380" y="6289"/>
                  </a:cubicBezTo>
                  <a:cubicBezTo>
                    <a:pt x="4154" y="6289"/>
                    <a:pt x="3926" y="6249"/>
                    <a:pt x="3702" y="6170"/>
                  </a:cubicBezTo>
                  <a:cubicBezTo>
                    <a:pt x="3015" y="5919"/>
                    <a:pt x="2431" y="5057"/>
                    <a:pt x="2450" y="4324"/>
                  </a:cubicBezTo>
                  <a:cubicBezTo>
                    <a:pt x="2459" y="3693"/>
                    <a:pt x="2765" y="3118"/>
                    <a:pt x="3284" y="2765"/>
                  </a:cubicBezTo>
                  <a:cubicBezTo>
                    <a:pt x="3616" y="2544"/>
                    <a:pt x="3992" y="2429"/>
                    <a:pt x="4373" y="2429"/>
                  </a:cubicBezTo>
                  <a:close/>
                  <a:moveTo>
                    <a:pt x="4370" y="2312"/>
                  </a:moveTo>
                  <a:cubicBezTo>
                    <a:pt x="3966" y="2312"/>
                    <a:pt x="3569" y="2434"/>
                    <a:pt x="3219" y="2673"/>
                  </a:cubicBezTo>
                  <a:cubicBezTo>
                    <a:pt x="2672" y="3044"/>
                    <a:pt x="2347" y="3647"/>
                    <a:pt x="2329" y="4324"/>
                  </a:cubicBezTo>
                  <a:cubicBezTo>
                    <a:pt x="2310" y="5112"/>
                    <a:pt x="2923" y="6003"/>
                    <a:pt x="3665" y="6272"/>
                  </a:cubicBezTo>
                  <a:cubicBezTo>
                    <a:pt x="3897" y="6365"/>
                    <a:pt x="4138" y="6402"/>
                    <a:pt x="4379" y="6402"/>
                  </a:cubicBezTo>
                  <a:cubicBezTo>
                    <a:pt x="4787" y="6402"/>
                    <a:pt x="5186" y="6281"/>
                    <a:pt x="5529" y="6049"/>
                  </a:cubicBezTo>
                  <a:cubicBezTo>
                    <a:pt x="6077" y="5669"/>
                    <a:pt x="6401" y="5066"/>
                    <a:pt x="6420" y="4389"/>
                  </a:cubicBezTo>
                  <a:cubicBezTo>
                    <a:pt x="6438" y="3600"/>
                    <a:pt x="5826" y="2710"/>
                    <a:pt x="5084" y="2441"/>
                  </a:cubicBezTo>
                  <a:cubicBezTo>
                    <a:pt x="4850" y="2355"/>
                    <a:pt x="4609" y="2312"/>
                    <a:pt x="4370" y="2312"/>
                  </a:cubicBezTo>
                  <a:close/>
                  <a:moveTo>
                    <a:pt x="5019" y="112"/>
                  </a:moveTo>
                  <a:lnTo>
                    <a:pt x="6197" y="474"/>
                  </a:lnTo>
                  <a:cubicBezTo>
                    <a:pt x="6216" y="474"/>
                    <a:pt x="6234" y="493"/>
                    <a:pt x="6244" y="511"/>
                  </a:cubicBezTo>
                  <a:cubicBezTo>
                    <a:pt x="6253" y="530"/>
                    <a:pt x="6253" y="548"/>
                    <a:pt x="6253" y="567"/>
                  </a:cubicBezTo>
                  <a:lnTo>
                    <a:pt x="6012" y="1346"/>
                  </a:lnTo>
                  <a:cubicBezTo>
                    <a:pt x="5993" y="1430"/>
                    <a:pt x="6021" y="1522"/>
                    <a:pt x="6105" y="1569"/>
                  </a:cubicBezTo>
                  <a:cubicBezTo>
                    <a:pt x="6346" y="1726"/>
                    <a:pt x="6578" y="1912"/>
                    <a:pt x="6772" y="2125"/>
                  </a:cubicBezTo>
                  <a:cubicBezTo>
                    <a:pt x="6813" y="2166"/>
                    <a:pt x="6864" y="2188"/>
                    <a:pt x="6917" y="2188"/>
                  </a:cubicBezTo>
                  <a:cubicBezTo>
                    <a:pt x="6949" y="2188"/>
                    <a:pt x="6982" y="2180"/>
                    <a:pt x="7014" y="2162"/>
                  </a:cubicBezTo>
                  <a:lnTo>
                    <a:pt x="7728" y="1782"/>
                  </a:lnTo>
                  <a:cubicBezTo>
                    <a:pt x="7741" y="1776"/>
                    <a:pt x="7754" y="1769"/>
                    <a:pt x="7771" y="1769"/>
                  </a:cubicBezTo>
                  <a:cubicBezTo>
                    <a:pt x="7777" y="1769"/>
                    <a:pt x="7785" y="1770"/>
                    <a:pt x="7793" y="1773"/>
                  </a:cubicBezTo>
                  <a:cubicBezTo>
                    <a:pt x="7811" y="1782"/>
                    <a:pt x="7830" y="1791"/>
                    <a:pt x="7839" y="1810"/>
                  </a:cubicBezTo>
                  <a:lnTo>
                    <a:pt x="8424" y="2895"/>
                  </a:lnTo>
                  <a:cubicBezTo>
                    <a:pt x="8433" y="2914"/>
                    <a:pt x="8433" y="2932"/>
                    <a:pt x="8424" y="2960"/>
                  </a:cubicBezTo>
                  <a:cubicBezTo>
                    <a:pt x="8424" y="2979"/>
                    <a:pt x="8405" y="2997"/>
                    <a:pt x="8387" y="3007"/>
                  </a:cubicBezTo>
                  <a:lnTo>
                    <a:pt x="7672" y="3387"/>
                  </a:lnTo>
                  <a:cubicBezTo>
                    <a:pt x="7598" y="3433"/>
                    <a:pt x="7552" y="3517"/>
                    <a:pt x="7580" y="3610"/>
                  </a:cubicBezTo>
                  <a:cubicBezTo>
                    <a:pt x="7644" y="3888"/>
                    <a:pt x="7672" y="4185"/>
                    <a:pt x="7663" y="4472"/>
                  </a:cubicBezTo>
                  <a:cubicBezTo>
                    <a:pt x="7663" y="4565"/>
                    <a:pt x="7719" y="4649"/>
                    <a:pt x="7802" y="4667"/>
                  </a:cubicBezTo>
                  <a:lnTo>
                    <a:pt x="8581" y="4908"/>
                  </a:lnTo>
                  <a:cubicBezTo>
                    <a:pt x="8619" y="4918"/>
                    <a:pt x="8646" y="4964"/>
                    <a:pt x="8637" y="5001"/>
                  </a:cubicBezTo>
                  <a:lnTo>
                    <a:pt x="8275" y="6189"/>
                  </a:lnTo>
                  <a:cubicBezTo>
                    <a:pt x="8268" y="6217"/>
                    <a:pt x="8238" y="6241"/>
                    <a:pt x="8208" y="6241"/>
                  </a:cubicBezTo>
                  <a:cubicBezTo>
                    <a:pt x="8199" y="6241"/>
                    <a:pt x="8191" y="6239"/>
                    <a:pt x="8183" y="6235"/>
                  </a:cubicBezTo>
                  <a:lnTo>
                    <a:pt x="7403" y="6003"/>
                  </a:lnTo>
                  <a:cubicBezTo>
                    <a:pt x="7384" y="5997"/>
                    <a:pt x="7365" y="5994"/>
                    <a:pt x="7346" y="5994"/>
                  </a:cubicBezTo>
                  <a:cubicBezTo>
                    <a:pt x="7280" y="5994"/>
                    <a:pt x="7217" y="6029"/>
                    <a:pt x="7181" y="6086"/>
                  </a:cubicBezTo>
                  <a:cubicBezTo>
                    <a:pt x="7023" y="6337"/>
                    <a:pt x="6837" y="6569"/>
                    <a:pt x="6624" y="6764"/>
                  </a:cubicBezTo>
                  <a:cubicBezTo>
                    <a:pt x="6559" y="6829"/>
                    <a:pt x="6550" y="6921"/>
                    <a:pt x="6587" y="7005"/>
                  </a:cubicBezTo>
                  <a:lnTo>
                    <a:pt x="6977" y="7719"/>
                  </a:lnTo>
                  <a:cubicBezTo>
                    <a:pt x="6995" y="7756"/>
                    <a:pt x="6977" y="7803"/>
                    <a:pt x="6939" y="7830"/>
                  </a:cubicBezTo>
                  <a:lnTo>
                    <a:pt x="5854" y="8406"/>
                  </a:lnTo>
                  <a:cubicBezTo>
                    <a:pt x="5842" y="8415"/>
                    <a:pt x="5828" y="8419"/>
                    <a:pt x="5815" y="8419"/>
                  </a:cubicBezTo>
                  <a:cubicBezTo>
                    <a:pt x="5788" y="8419"/>
                    <a:pt x="5761" y="8403"/>
                    <a:pt x="5743" y="8378"/>
                  </a:cubicBezTo>
                  <a:lnTo>
                    <a:pt x="5362" y="7663"/>
                  </a:lnTo>
                  <a:cubicBezTo>
                    <a:pt x="5324" y="7594"/>
                    <a:pt x="5260" y="7557"/>
                    <a:pt x="5186" y="7557"/>
                  </a:cubicBezTo>
                  <a:cubicBezTo>
                    <a:pt x="5171" y="7557"/>
                    <a:pt x="5155" y="7558"/>
                    <a:pt x="5140" y="7561"/>
                  </a:cubicBezTo>
                  <a:cubicBezTo>
                    <a:pt x="4896" y="7627"/>
                    <a:pt x="4637" y="7656"/>
                    <a:pt x="4384" y="7656"/>
                  </a:cubicBezTo>
                  <a:cubicBezTo>
                    <a:pt x="4348" y="7656"/>
                    <a:pt x="4312" y="7655"/>
                    <a:pt x="4277" y="7654"/>
                  </a:cubicBezTo>
                  <a:cubicBezTo>
                    <a:pt x="4271" y="7654"/>
                    <a:pt x="4265" y="7653"/>
                    <a:pt x="4259" y="7653"/>
                  </a:cubicBezTo>
                  <a:cubicBezTo>
                    <a:pt x="4174" y="7653"/>
                    <a:pt x="4100" y="7715"/>
                    <a:pt x="4082" y="7793"/>
                  </a:cubicBezTo>
                  <a:lnTo>
                    <a:pt x="3841" y="8573"/>
                  </a:lnTo>
                  <a:cubicBezTo>
                    <a:pt x="3841" y="8591"/>
                    <a:pt x="3822" y="8610"/>
                    <a:pt x="3804" y="8619"/>
                  </a:cubicBezTo>
                  <a:cubicBezTo>
                    <a:pt x="3795" y="8624"/>
                    <a:pt x="3785" y="8626"/>
                    <a:pt x="3776" y="8626"/>
                  </a:cubicBezTo>
                  <a:cubicBezTo>
                    <a:pt x="3767" y="8626"/>
                    <a:pt x="3758" y="8624"/>
                    <a:pt x="3748" y="8619"/>
                  </a:cubicBezTo>
                  <a:lnTo>
                    <a:pt x="2570" y="8266"/>
                  </a:lnTo>
                  <a:cubicBezTo>
                    <a:pt x="2524" y="8257"/>
                    <a:pt x="2496" y="8211"/>
                    <a:pt x="2514" y="8164"/>
                  </a:cubicBezTo>
                  <a:lnTo>
                    <a:pt x="2746" y="7394"/>
                  </a:lnTo>
                  <a:cubicBezTo>
                    <a:pt x="2774" y="7302"/>
                    <a:pt x="2737" y="7218"/>
                    <a:pt x="2663" y="7172"/>
                  </a:cubicBezTo>
                  <a:cubicBezTo>
                    <a:pt x="2412" y="7014"/>
                    <a:pt x="2180" y="6829"/>
                    <a:pt x="1986" y="6615"/>
                  </a:cubicBezTo>
                  <a:cubicBezTo>
                    <a:pt x="1949" y="6578"/>
                    <a:pt x="1893" y="6550"/>
                    <a:pt x="1837" y="6550"/>
                  </a:cubicBezTo>
                  <a:cubicBezTo>
                    <a:pt x="1809" y="6550"/>
                    <a:pt x="1782" y="6560"/>
                    <a:pt x="1744" y="6578"/>
                  </a:cubicBezTo>
                  <a:lnTo>
                    <a:pt x="1030" y="6958"/>
                  </a:lnTo>
                  <a:cubicBezTo>
                    <a:pt x="1018" y="6965"/>
                    <a:pt x="1004" y="6968"/>
                    <a:pt x="991" y="6968"/>
                  </a:cubicBezTo>
                  <a:cubicBezTo>
                    <a:pt x="964" y="6968"/>
                    <a:pt x="937" y="6955"/>
                    <a:pt x="919" y="6931"/>
                  </a:cubicBezTo>
                  <a:lnTo>
                    <a:pt x="334" y="5845"/>
                  </a:lnTo>
                  <a:cubicBezTo>
                    <a:pt x="325" y="5827"/>
                    <a:pt x="325" y="5799"/>
                    <a:pt x="334" y="5780"/>
                  </a:cubicBezTo>
                  <a:cubicBezTo>
                    <a:pt x="334" y="5762"/>
                    <a:pt x="353" y="5743"/>
                    <a:pt x="372" y="5734"/>
                  </a:cubicBezTo>
                  <a:lnTo>
                    <a:pt x="1086" y="5344"/>
                  </a:lnTo>
                  <a:cubicBezTo>
                    <a:pt x="1160" y="5307"/>
                    <a:pt x="1206" y="5214"/>
                    <a:pt x="1179" y="5131"/>
                  </a:cubicBezTo>
                  <a:cubicBezTo>
                    <a:pt x="1114" y="4843"/>
                    <a:pt x="1086" y="4556"/>
                    <a:pt x="1095" y="4259"/>
                  </a:cubicBezTo>
                  <a:cubicBezTo>
                    <a:pt x="1095" y="4175"/>
                    <a:pt x="1039" y="4092"/>
                    <a:pt x="956" y="4064"/>
                  </a:cubicBezTo>
                  <a:lnTo>
                    <a:pt x="177" y="3832"/>
                  </a:lnTo>
                  <a:cubicBezTo>
                    <a:pt x="158" y="3823"/>
                    <a:pt x="140" y="3814"/>
                    <a:pt x="130" y="3795"/>
                  </a:cubicBezTo>
                  <a:cubicBezTo>
                    <a:pt x="121" y="3777"/>
                    <a:pt x="121" y="3749"/>
                    <a:pt x="121" y="3730"/>
                  </a:cubicBezTo>
                  <a:lnTo>
                    <a:pt x="483" y="2552"/>
                  </a:lnTo>
                  <a:cubicBezTo>
                    <a:pt x="483" y="2534"/>
                    <a:pt x="501" y="2515"/>
                    <a:pt x="520" y="2506"/>
                  </a:cubicBezTo>
                  <a:cubicBezTo>
                    <a:pt x="539" y="2496"/>
                    <a:pt x="557" y="2496"/>
                    <a:pt x="576" y="2496"/>
                  </a:cubicBezTo>
                  <a:lnTo>
                    <a:pt x="1355" y="2738"/>
                  </a:lnTo>
                  <a:cubicBezTo>
                    <a:pt x="1369" y="2741"/>
                    <a:pt x="1384" y="2742"/>
                    <a:pt x="1398" y="2742"/>
                  </a:cubicBezTo>
                  <a:cubicBezTo>
                    <a:pt x="1469" y="2742"/>
                    <a:pt x="1539" y="2706"/>
                    <a:pt x="1577" y="2645"/>
                  </a:cubicBezTo>
                  <a:cubicBezTo>
                    <a:pt x="1735" y="2394"/>
                    <a:pt x="1921" y="2172"/>
                    <a:pt x="2134" y="1968"/>
                  </a:cubicBezTo>
                  <a:cubicBezTo>
                    <a:pt x="2199" y="1912"/>
                    <a:pt x="2208" y="1810"/>
                    <a:pt x="2171" y="1736"/>
                  </a:cubicBezTo>
                  <a:lnTo>
                    <a:pt x="1782" y="1021"/>
                  </a:lnTo>
                  <a:cubicBezTo>
                    <a:pt x="1782" y="1003"/>
                    <a:pt x="1772" y="975"/>
                    <a:pt x="1782" y="956"/>
                  </a:cubicBezTo>
                  <a:cubicBezTo>
                    <a:pt x="1791" y="938"/>
                    <a:pt x="1800" y="919"/>
                    <a:pt x="1819" y="910"/>
                  </a:cubicBezTo>
                  <a:lnTo>
                    <a:pt x="2904" y="326"/>
                  </a:lnTo>
                  <a:cubicBezTo>
                    <a:pt x="2913" y="321"/>
                    <a:pt x="2923" y="319"/>
                    <a:pt x="2933" y="319"/>
                  </a:cubicBezTo>
                  <a:cubicBezTo>
                    <a:pt x="2943" y="319"/>
                    <a:pt x="2955" y="321"/>
                    <a:pt x="2969" y="326"/>
                  </a:cubicBezTo>
                  <a:cubicBezTo>
                    <a:pt x="2988" y="326"/>
                    <a:pt x="3006" y="344"/>
                    <a:pt x="3015" y="363"/>
                  </a:cubicBezTo>
                  <a:lnTo>
                    <a:pt x="3396" y="1077"/>
                  </a:lnTo>
                  <a:cubicBezTo>
                    <a:pt x="3433" y="1136"/>
                    <a:pt x="3500" y="1178"/>
                    <a:pt x="3568" y="1178"/>
                  </a:cubicBezTo>
                  <a:cubicBezTo>
                    <a:pt x="3585" y="1178"/>
                    <a:pt x="3602" y="1175"/>
                    <a:pt x="3618" y="1170"/>
                  </a:cubicBezTo>
                  <a:cubicBezTo>
                    <a:pt x="3870" y="1113"/>
                    <a:pt x="4122" y="1085"/>
                    <a:pt x="4379" y="1085"/>
                  </a:cubicBezTo>
                  <a:cubicBezTo>
                    <a:pt x="4416" y="1085"/>
                    <a:pt x="4453" y="1085"/>
                    <a:pt x="4490" y="1086"/>
                  </a:cubicBezTo>
                  <a:cubicBezTo>
                    <a:pt x="4574" y="1086"/>
                    <a:pt x="4657" y="1031"/>
                    <a:pt x="4685" y="947"/>
                  </a:cubicBezTo>
                  <a:lnTo>
                    <a:pt x="4917" y="168"/>
                  </a:lnTo>
                  <a:cubicBezTo>
                    <a:pt x="4917" y="149"/>
                    <a:pt x="4936" y="131"/>
                    <a:pt x="4954" y="122"/>
                  </a:cubicBezTo>
                  <a:cubicBezTo>
                    <a:pt x="4973" y="112"/>
                    <a:pt x="4991" y="112"/>
                    <a:pt x="5019" y="112"/>
                  </a:cubicBezTo>
                  <a:close/>
                  <a:moveTo>
                    <a:pt x="4993" y="0"/>
                  </a:moveTo>
                  <a:cubicBezTo>
                    <a:pt x="4959" y="0"/>
                    <a:pt x="4927" y="8"/>
                    <a:pt x="4899" y="20"/>
                  </a:cubicBezTo>
                  <a:cubicBezTo>
                    <a:pt x="4852" y="47"/>
                    <a:pt x="4824" y="84"/>
                    <a:pt x="4806" y="140"/>
                  </a:cubicBezTo>
                  <a:lnTo>
                    <a:pt x="4574" y="919"/>
                  </a:lnTo>
                  <a:cubicBezTo>
                    <a:pt x="4565" y="947"/>
                    <a:pt x="4537" y="975"/>
                    <a:pt x="4490" y="975"/>
                  </a:cubicBezTo>
                  <a:cubicBezTo>
                    <a:pt x="4439" y="972"/>
                    <a:pt x="4387" y="970"/>
                    <a:pt x="4334" y="970"/>
                  </a:cubicBezTo>
                  <a:cubicBezTo>
                    <a:pt x="4087" y="970"/>
                    <a:pt x="3836" y="1005"/>
                    <a:pt x="3591" y="1059"/>
                  </a:cubicBezTo>
                  <a:cubicBezTo>
                    <a:pt x="3582" y="1061"/>
                    <a:pt x="3574" y="1062"/>
                    <a:pt x="3566" y="1062"/>
                  </a:cubicBezTo>
                  <a:cubicBezTo>
                    <a:pt x="3541" y="1062"/>
                    <a:pt x="3521" y="1050"/>
                    <a:pt x="3507" y="1021"/>
                  </a:cubicBezTo>
                  <a:lnTo>
                    <a:pt x="3117" y="307"/>
                  </a:lnTo>
                  <a:cubicBezTo>
                    <a:pt x="3099" y="261"/>
                    <a:pt x="3052" y="224"/>
                    <a:pt x="3006" y="214"/>
                  </a:cubicBezTo>
                  <a:cubicBezTo>
                    <a:pt x="2985" y="207"/>
                    <a:pt x="2965" y="204"/>
                    <a:pt x="2946" y="204"/>
                  </a:cubicBezTo>
                  <a:cubicBezTo>
                    <a:pt x="2915" y="204"/>
                    <a:pt x="2886" y="212"/>
                    <a:pt x="2858" y="224"/>
                  </a:cubicBezTo>
                  <a:lnTo>
                    <a:pt x="1772" y="808"/>
                  </a:lnTo>
                  <a:cubicBezTo>
                    <a:pt x="1726" y="836"/>
                    <a:pt x="1689" y="873"/>
                    <a:pt x="1670" y="929"/>
                  </a:cubicBezTo>
                  <a:cubicBezTo>
                    <a:pt x="1661" y="975"/>
                    <a:pt x="1661" y="1031"/>
                    <a:pt x="1689" y="1077"/>
                  </a:cubicBezTo>
                  <a:lnTo>
                    <a:pt x="2078" y="1791"/>
                  </a:lnTo>
                  <a:cubicBezTo>
                    <a:pt x="2088" y="1828"/>
                    <a:pt x="2088" y="1866"/>
                    <a:pt x="2060" y="1884"/>
                  </a:cubicBezTo>
                  <a:cubicBezTo>
                    <a:pt x="1837" y="2098"/>
                    <a:pt x="1642" y="2329"/>
                    <a:pt x="1485" y="2589"/>
                  </a:cubicBezTo>
                  <a:cubicBezTo>
                    <a:pt x="1469" y="2612"/>
                    <a:pt x="1442" y="2629"/>
                    <a:pt x="1412" y="2629"/>
                  </a:cubicBezTo>
                  <a:cubicBezTo>
                    <a:pt x="1405" y="2629"/>
                    <a:pt x="1399" y="2628"/>
                    <a:pt x="1392" y="2626"/>
                  </a:cubicBezTo>
                  <a:lnTo>
                    <a:pt x="613" y="2394"/>
                  </a:lnTo>
                  <a:cubicBezTo>
                    <a:pt x="595" y="2387"/>
                    <a:pt x="576" y="2384"/>
                    <a:pt x="557" y="2384"/>
                  </a:cubicBezTo>
                  <a:cubicBezTo>
                    <a:pt x="525" y="2384"/>
                    <a:pt x="493" y="2392"/>
                    <a:pt x="464" y="2404"/>
                  </a:cubicBezTo>
                  <a:cubicBezTo>
                    <a:pt x="418" y="2431"/>
                    <a:pt x="390" y="2469"/>
                    <a:pt x="372" y="2524"/>
                  </a:cubicBezTo>
                  <a:lnTo>
                    <a:pt x="19" y="3702"/>
                  </a:lnTo>
                  <a:cubicBezTo>
                    <a:pt x="0" y="3749"/>
                    <a:pt x="10" y="3804"/>
                    <a:pt x="28" y="3851"/>
                  </a:cubicBezTo>
                  <a:cubicBezTo>
                    <a:pt x="56" y="3897"/>
                    <a:pt x="103" y="3925"/>
                    <a:pt x="149" y="3944"/>
                  </a:cubicBezTo>
                  <a:lnTo>
                    <a:pt x="928" y="4175"/>
                  </a:lnTo>
                  <a:cubicBezTo>
                    <a:pt x="965" y="4194"/>
                    <a:pt x="984" y="4222"/>
                    <a:pt x="984" y="4259"/>
                  </a:cubicBezTo>
                  <a:cubicBezTo>
                    <a:pt x="975" y="4565"/>
                    <a:pt x="1002" y="4862"/>
                    <a:pt x="1077" y="5159"/>
                  </a:cubicBezTo>
                  <a:cubicBezTo>
                    <a:pt x="1086" y="5196"/>
                    <a:pt x="1067" y="5233"/>
                    <a:pt x="1030" y="5252"/>
                  </a:cubicBezTo>
                  <a:lnTo>
                    <a:pt x="316" y="5632"/>
                  </a:lnTo>
                  <a:cubicBezTo>
                    <a:pt x="269" y="5660"/>
                    <a:pt x="242" y="5697"/>
                    <a:pt x="223" y="5753"/>
                  </a:cubicBezTo>
                  <a:cubicBezTo>
                    <a:pt x="214" y="5799"/>
                    <a:pt x="214" y="5855"/>
                    <a:pt x="242" y="5901"/>
                  </a:cubicBezTo>
                  <a:lnTo>
                    <a:pt x="826" y="6986"/>
                  </a:lnTo>
                  <a:cubicBezTo>
                    <a:pt x="858" y="7049"/>
                    <a:pt x="923" y="7087"/>
                    <a:pt x="991" y="7087"/>
                  </a:cubicBezTo>
                  <a:cubicBezTo>
                    <a:pt x="1024" y="7087"/>
                    <a:pt x="1056" y="7078"/>
                    <a:pt x="1086" y="7061"/>
                  </a:cubicBezTo>
                  <a:lnTo>
                    <a:pt x="1800" y="6680"/>
                  </a:lnTo>
                  <a:cubicBezTo>
                    <a:pt x="1813" y="6674"/>
                    <a:pt x="1826" y="6671"/>
                    <a:pt x="1839" y="6671"/>
                  </a:cubicBezTo>
                  <a:cubicBezTo>
                    <a:pt x="1862" y="6671"/>
                    <a:pt x="1884" y="6681"/>
                    <a:pt x="1902" y="6699"/>
                  </a:cubicBezTo>
                  <a:cubicBezTo>
                    <a:pt x="2106" y="6912"/>
                    <a:pt x="2338" y="7107"/>
                    <a:pt x="2598" y="7265"/>
                  </a:cubicBezTo>
                  <a:cubicBezTo>
                    <a:pt x="2635" y="7283"/>
                    <a:pt x="2644" y="7320"/>
                    <a:pt x="2635" y="7357"/>
                  </a:cubicBezTo>
                  <a:lnTo>
                    <a:pt x="2403" y="8137"/>
                  </a:lnTo>
                  <a:cubicBezTo>
                    <a:pt x="2366" y="8239"/>
                    <a:pt x="2431" y="8350"/>
                    <a:pt x="2533" y="8378"/>
                  </a:cubicBezTo>
                  <a:lnTo>
                    <a:pt x="3711" y="8740"/>
                  </a:lnTo>
                  <a:lnTo>
                    <a:pt x="3767" y="8740"/>
                  </a:lnTo>
                  <a:cubicBezTo>
                    <a:pt x="3804" y="8740"/>
                    <a:pt x="3832" y="8740"/>
                    <a:pt x="3860" y="8721"/>
                  </a:cubicBezTo>
                  <a:cubicBezTo>
                    <a:pt x="3906" y="8693"/>
                    <a:pt x="3943" y="8656"/>
                    <a:pt x="3952" y="8600"/>
                  </a:cubicBezTo>
                  <a:lnTo>
                    <a:pt x="4194" y="7830"/>
                  </a:lnTo>
                  <a:cubicBezTo>
                    <a:pt x="4203" y="7793"/>
                    <a:pt x="4231" y="7775"/>
                    <a:pt x="4268" y="7775"/>
                  </a:cubicBezTo>
                  <a:cubicBezTo>
                    <a:pt x="4299" y="7776"/>
                    <a:pt x="4330" y="7776"/>
                    <a:pt x="4361" y="7776"/>
                  </a:cubicBezTo>
                  <a:cubicBezTo>
                    <a:pt x="4634" y="7776"/>
                    <a:pt x="4901" y="7740"/>
                    <a:pt x="5168" y="7682"/>
                  </a:cubicBezTo>
                  <a:cubicBezTo>
                    <a:pt x="5174" y="7680"/>
                    <a:pt x="5181" y="7680"/>
                    <a:pt x="5187" y="7680"/>
                  </a:cubicBezTo>
                  <a:cubicBezTo>
                    <a:pt x="5217" y="7680"/>
                    <a:pt x="5245" y="7696"/>
                    <a:pt x="5260" y="7719"/>
                  </a:cubicBezTo>
                  <a:lnTo>
                    <a:pt x="5641" y="8433"/>
                  </a:lnTo>
                  <a:cubicBezTo>
                    <a:pt x="5680" y="8499"/>
                    <a:pt x="5752" y="8537"/>
                    <a:pt x="5824" y="8537"/>
                  </a:cubicBezTo>
                  <a:cubicBezTo>
                    <a:pt x="5853" y="8537"/>
                    <a:pt x="5883" y="8530"/>
                    <a:pt x="5910" y="8517"/>
                  </a:cubicBezTo>
                  <a:lnTo>
                    <a:pt x="6995" y="7933"/>
                  </a:lnTo>
                  <a:cubicBezTo>
                    <a:pt x="7088" y="7877"/>
                    <a:pt x="7125" y="7756"/>
                    <a:pt x="7079" y="7663"/>
                  </a:cubicBezTo>
                  <a:lnTo>
                    <a:pt x="6689" y="6949"/>
                  </a:lnTo>
                  <a:cubicBezTo>
                    <a:pt x="6670" y="6921"/>
                    <a:pt x="6680" y="6875"/>
                    <a:pt x="6708" y="6856"/>
                  </a:cubicBezTo>
                  <a:cubicBezTo>
                    <a:pt x="6930" y="6643"/>
                    <a:pt x="7116" y="6411"/>
                    <a:pt x="7283" y="6151"/>
                  </a:cubicBezTo>
                  <a:cubicBezTo>
                    <a:pt x="7298" y="6128"/>
                    <a:pt x="7326" y="6112"/>
                    <a:pt x="7351" y="6112"/>
                  </a:cubicBezTo>
                  <a:cubicBezTo>
                    <a:pt x="7356" y="6112"/>
                    <a:pt x="7361" y="6113"/>
                    <a:pt x="7366" y="6114"/>
                  </a:cubicBezTo>
                  <a:lnTo>
                    <a:pt x="8145" y="6355"/>
                  </a:lnTo>
                  <a:cubicBezTo>
                    <a:pt x="8163" y="6360"/>
                    <a:pt x="8181" y="6363"/>
                    <a:pt x="8198" y="6363"/>
                  </a:cubicBezTo>
                  <a:cubicBezTo>
                    <a:pt x="8283" y="6363"/>
                    <a:pt x="8365" y="6309"/>
                    <a:pt x="8396" y="6216"/>
                  </a:cubicBezTo>
                  <a:lnTo>
                    <a:pt x="8748" y="5038"/>
                  </a:lnTo>
                  <a:cubicBezTo>
                    <a:pt x="8776" y="4936"/>
                    <a:pt x="8721" y="4825"/>
                    <a:pt x="8619" y="4797"/>
                  </a:cubicBezTo>
                  <a:lnTo>
                    <a:pt x="7839" y="4565"/>
                  </a:lnTo>
                  <a:cubicBezTo>
                    <a:pt x="7802" y="4556"/>
                    <a:pt x="7784" y="4519"/>
                    <a:pt x="7784" y="4482"/>
                  </a:cubicBezTo>
                  <a:cubicBezTo>
                    <a:pt x="7793" y="4175"/>
                    <a:pt x="7765" y="3879"/>
                    <a:pt x="7691" y="3582"/>
                  </a:cubicBezTo>
                  <a:cubicBezTo>
                    <a:pt x="7682" y="3545"/>
                    <a:pt x="7700" y="3508"/>
                    <a:pt x="7728" y="3489"/>
                  </a:cubicBezTo>
                  <a:lnTo>
                    <a:pt x="8442" y="3109"/>
                  </a:lnTo>
                  <a:cubicBezTo>
                    <a:pt x="8489" y="3081"/>
                    <a:pt x="8526" y="3044"/>
                    <a:pt x="8544" y="2988"/>
                  </a:cubicBezTo>
                  <a:cubicBezTo>
                    <a:pt x="8554" y="2942"/>
                    <a:pt x="8554" y="2886"/>
                    <a:pt x="8526" y="2840"/>
                  </a:cubicBezTo>
                  <a:lnTo>
                    <a:pt x="7941" y="1754"/>
                  </a:lnTo>
                  <a:cubicBezTo>
                    <a:pt x="7913" y="1708"/>
                    <a:pt x="7876" y="1680"/>
                    <a:pt x="7830" y="1662"/>
                  </a:cubicBezTo>
                  <a:cubicBezTo>
                    <a:pt x="7810" y="1658"/>
                    <a:pt x="7789" y="1656"/>
                    <a:pt x="7769" y="1656"/>
                  </a:cubicBezTo>
                  <a:cubicBezTo>
                    <a:pt x="7735" y="1656"/>
                    <a:pt x="7702" y="1662"/>
                    <a:pt x="7672" y="1680"/>
                  </a:cubicBezTo>
                  <a:lnTo>
                    <a:pt x="6958" y="2060"/>
                  </a:lnTo>
                  <a:cubicBezTo>
                    <a:pt x="6948" y="2067"/>
                    <a:pt x="6937" y="2070"/>
                    <a:pt x="6926" y="2070"/>
                  </a:cubicBezTo>
                  <a:cubicBezTo>
                    <a:pt x="6905" y="2070"/>
                    <a:pt x="6883" y="2060"/>
                    <a:pt x="6865" y="2042"/>
                  </a:cubicBezTo>
                  <a:cubicBezTo>
                    <a:pt x="6661" y="1828"/>
                    <a:pt x="6420" y="1634"/>
                    <a:pt x="6160" y="1476"/>
                  </a:cubicBezTo>
                  <a:cubicBezTo>
                    <a:pt x="6132" y="1457"/>
                    <a:pt x="6114" y="1420"/>
                    <a:pt x="6132" y="1383"/>
                  </a:cubicBezTo>
                  <a:lnTo>
                    <a:pt x="6364" y="604"/>
                  </a:lnTo>
                  <a:cubicBezTo>
                    <a:pt x="6374" y="558"/>
                    <a:pt x="6374" y="502"/>
                    <a:pt x="6346" y="456"/>
                  </a:cubicBezTo>
                  <a:cubicBezTo>
                    <a:pt x="6327" y="409"/>
                    <a:pt x="6281" y="372"/>
                    <a:pt x="6234" y="363"/>
                  </a:cubicBezTo>
                  <a:lnTo>
                    <a:pt x="5056" y="10"/>
                  </a:lnTo>
                  <a:cubicBezTo>
                    <a:pt x="5035" y="3"/>
                    <a:pt x="5014" y="0"/>
                    <a:pt x="4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60;p24">
              <a:extLst>
                <a:ext uri="{FF2B5EF4-FFF2-40B4-BE49-F238E27FC236}">
                  <a16:creationId xmlns:a16="http://schemas.microsoft.com/office/drawing/2014/main" id="{BC33E569-720C-CD06-0B65-C711BC9D5667}"/>
                </a:ext>
              </a:extLst>
            </p:cNvPr>
            <p:cNvSpPr/>
            <p:nvPr/>
          </p:nvSpPr>
          <p:spPr>
            <a:xfrm>
              <a:off x="7731226" y="2764939"/>
              <a:ext cx="652517" cy="651101"/>
            </a:xfrm>
            <a:custGeom>
              <a:avLst/>
              <a:gdLst/>
              <a:ahLst/>
              <a:cxnLst/>
              <a:rect l="l" t="t" r="r" b="b"/>
              <a:pathLst>
                <a:path w="11059" h="11035" extrusionOk="0">
                  <a:moveTo>
                    <a:pt x="5548" y="3056"/>
                  </a:moveTo>
                  <a:cubicBezTo>
                    <a:pt x="6021" y="3056"/>
                    <a:pt x="6494" y="3195"/>
                    <a:pt x="6893" y="3465"/>
                  </a:cubicBezTo>
                  <a:cubicBezTo>
                    <a:pt x="7496" y="3854"/>
                    <a:pt x="7885" y="4494"/>
                    <a:pt x="7978" y="5209"/>
                  </a:cubicBezTo>
                  <a:cubicBezTo>
                    <a:pt x="8117" y="6387"/>
                    <a:pt x="7366" y="7528"/>
                    <a:pt x="6225" y="7852"/>
                  </a:cubicBezTo>
                  <a:cubicBezTo>
                    <a:pt x="6001" y="7915"/>
                    <a:pt x="5774" y="7946"/>
                    <a:pt x="5548" y="7946"/>
                  </a:cubicBezTo>
                  <a:cubicBezTo>
                    <a:pt x="5072" y="7946"/>
                    <a:pt x="4603" y="7808"/>
                    <a:pt x="4193" y="7537"/>
                  </a:cubicBezTo>
                  <a:cubicBezTo>
                    <a:pt x="3600" y="7147"/>
                    <a:pt x="3201" y="6507"/>
                    <a:pt x="3117" y="5793"/>
                  </a:cubicBezTo>
                  <a:cubicBezTo>
                    <a:pt x="2969" y="4615"/>
                    <a:pt x="3720" y="3474"/>
                    <a:pt x="4861" y="3149"/>
                  </a:cubicBezTo>
                  <a:cubicBezTo>
                    <a:pt x="5084" y="3084"/>
                    <a:pt x="5316" y="3056"/>
                    <a:pt x="5548" y="3056"/>
                  </a:cubicBezTo>
                  <a:close/>
                  <a:moveTo>
                    <a:pt x="5538" y="2940"/>
                  </a:moveTo>
                  <a:cubicBezTo>
                    <a:pt x="5302" y="2940"/>
                    <a:pt x="5065" y="2972"/>
                    <a:pt x="4833" y="3038"/>
                  </a:cubicBezTo>
                  <a:cubicBezTo>
                    <a:pt x="3637" y="3381"/>
                    <a:pt x="2848" y="4568"/>
                    <a:pt x="2997" y="5802"/>
                  </a:cubicBezTo>
                  <a:cubicBezTo>
                    <a:pt x="3089" y="6554"/>
                    <a:pt x="3498" y="7222"/>
                    <a:pt x="4128" y="7639"/>
                  </a:cubicBezTo>
                  <a:cubicBezTo>
                    <a:pt x="4555" y="7917"/>
                    <a:pt x="5047" y="8066"/>
                    <a:pt x="5548" y="8066"/>
                  </a:cubicBezTo>
                  <a:cubicBezTo>
                    <a:pt x="5780" y="8066"/>
                    <a:pt x="6021" y="8029"/>
                    <a:pt x="6253" y="7964"/>
                  </a:cubicBezTo>
                  <a:cubicBezTo>
                    <a:pt x="7449" y="7620"/>
                    <a:pt x="8238" y="6433"/>
                    <a:pt x="8090" y="5199"/>
                  </a:cubicBezTo>
                  <a:cubicBezTo>
                    <a:pt x="7997" y="4448"/>
                    <a:pt x="7589" y="3780"/>
                    <a:pt x="6958" y="3362"/>
                  </a:cubicBezTo>
                  <a:cubicBezTo>
                    <a:pt x="6535" y="3085"/>
                    <a:pt x="6040" y="2940"/>
                    <a:pt x="5538" y="2940"/>
                  </a:cubicBezTo>
                  <a:close/>
                  <a:moveTo>
                    <a:pt x="4768" y="116"/>
                  </a:moveTo>
                  <a:lnTo>
                    <a:pt x="5130" y="1284"/>
                  </a:lnTo>
                  <a:cubicBezTo>
                    <a:pt x="5149" y="1331"/>
                    <a:pt x="5195" y="1368"/>
                    <a:pt x="5260" y="1368"/>
                  </a:cubicBezTo>
                  <a:cubicBezTo>
                    <a:pt x="5369" y="1359"/>
                    <a:pt x="5476" y="1354"/>
                    <a:pt x="5584" y="1354"/>
                  </a:cubicBezTo>
                  <a:cubicBezTo>
                    <a:pt x="5899" y="1354"/>
                    <a:pt x="6210" y="1394"/>
                    <a:pt x="6522" y="1470"/>
                  </a:cubicBezTo>
                  <a:cubicBezTo>
                    <a:pt x="6534" y="1474"/>
                    <a:pt x="6546" y="1476"/>
                    <a:pt x="6557" y="1476"/>
                  </a:cubicBezTo>
                  <a:cubicBezTo>
                    <a:pt x="6600" y="1476"/>
                    <a:pt x="6639" y="1451"/>
                    <a:pt x="6661" y="1414"/>
                  </a:cubicBezTo>
                  <a:lnTo>
                    <a:pt x="7227" y="329"/>
                  </a:lnTo>
                  <a:lnTo>
                    <a:pt x="8804" y="1155"/>
                  </a:lnTo>
                  <a:lnTo>
                    <a:pt x="8247" y="2240"/>
                  </a:lnTo>
                  <a:cubicBezTo>
                    <a:pt x="8219" y="2286"/>
                    <a:pt x="8229" y="2342"/>
                    <a:pt x="8275" y="2379"/>
                  </a:cubicBezTo>
                  <a:cubicBezTo>
                    <a:pt x="8590" y="2667"/>
                    <a:pt x="8869" y="2991"/>
                    <a:pt x="9091" y="3353"/>
                  </a:cubicBezTo>
                  <a:cubicBezTo>
                    <a:pt x="9112" y="3395"/>
                    <a:pt x="9149" y="3416"/>
                    <a:pt x="9189" y="3416"/>
                  </a:cubicBezTo>
                  <a:cubicBezTo>
                    <a:pt x="9203" y="3416"/>
                    <a:pt x="9217" y="3413"/>
                    <a:pt x="9231" y="3409"/>
                  </a:cubicBezTo>
                  <a:lnTo>
                    <a:pt x="10399" y="3047"/>
                  </a:lnTo>
                  <a:lnTo>
                    <a:pt x="10937" y="4735"/>
                  </a:lnTo>
                  <a:lnTo>
                    <a:pt x="10937" y="4735"/>
                  </a:lnTo>
                  <a:lnTo>
                    <a:pt x="9769" y="5116"/>
                  </a:lnTo>
                  <a:cubicBezTo>
                    <a:pt x="9713" y="5125"/>
                    <a:pt x="9676" y="5181"/>
                    <a:pt x="9685" y="5236"/>
                  </a:cubicBezTo>
                  <a:cubicBezTo>
                    <a:pt x="9713" y="5663"/>
                    <a:pt x="9676" y="6090"/>
                    <a:pt x="9574" y="6507"/>
                  </a:cubicBezTo>
                  <a:cubicBezTo>
                    <a:pt x="9565" y="6554"/>
                    <a:pt x="9583" y="6609"/>
                    <a:pt x="9639" y="6637"/>
                  </a:cubicBezTo>
                  <a:lnTo>
                    <a:pt x="10724" y="7212"/>
                  </a:lnTo>
                  <a:lnTo>
                    <a:pt x="9898" y="8789"/>
                  </a:lnTo>
                  <a:lnTo>
                    <a:pt x="8813" y="8223"/>
                  </a:lnTo>
                  <a:cubicBezTo>
                    <a:pt x="8796" y="8213"/>
                    <a:pt x="8776" y="8208"/>
                    <a:pt x="8756" y="8208"/>
                  </a:cubicBezTo>
                  <a:cubicBezTo>
                    <a:pt x="8722" y="8208"/>
                    <a:pt x="8688" y="8222"/>
                    <a:pt x="8665" y="8251"/>
                  </a:cubicBezTo>
                  <a:cubicBezTo>
                    <a:pt x="8386" y="8576"/>
                    <a:pt x="8052" y="8845"/>
                    <a:pt x="7691" y="9068"/>
                  </a:cubicBezTo>
                  <a:cubicBezTo>
                    <a:pt x="7644" y="9095"/>
                    <a:pt x="7626" y="9151"/>
                    <a:pt x="7635" y="9207"/>
                  </a:cubicBezTo>
                  <a:lnTo>
                    <a:pt x="8006" y="10376"/>
                  </a:lnTo>
                  <a:lnTo>
                    <a:pt x="6308" y="10914"/>
                  </a:lnTo>
                  <a:lnTo>
                    <a:pt x="5937" y="9745"/>
                  </a:lnTo>
                  <a:cubicBezTo>
                    <a:pt x="5919" y="9698"/>
                    <a:pt x="5872" y="9661"/>
                    <a:pt x="5826" y="9661"/>
                  </a:cubicBezTo>
                  <a:lnTo>
                    <a:pt x="5817" y="9661"/>
                  </a:lnTo>
                  <a:cubicBezTo>
                    <a:pt x="5725" y="9667"/>
                    <a:pt x="5634" y="9670"/>
                    <a:pt x="5543" y="9670"/>
                  </a:cubicBezTo>
                  <a:cubicBezTo>
                    <a:pt x="5208" y="9670"/>
                    <a:pt x="4874" y="9630"/>
                    <a:pt x="4546" y="9550"/>
                  </a:cubicBezTo>
                  <a:cubicBezTo>
                    <a:pt x="4537" y="9548"/>
                    <a:pt x="4528" y="9548"/>
                    <a:pt x="4519" y="9548"/>
                  </a:cubicBezTo>
                  <a:cubicBezTo>
                    <a:pt x="4473" y="9548"/>
                    <a:pt x="4430" y="9568"/>
                    <a:pt x="4407" y="9615"/>
                  </a:cubicBezTo>
                  <a:lnTo>
                    <a:pt x="3841" y="10700"/>
                  </a:lnTo>
                  <a:lnTo>
                    <a:pt x="2264" y="9875"/>
                  </a:lnTo>
                  <a:lnTo>
                    <a:pt x="2830" y="8789"/>
                  </a:lnTo>
                  <a:cubicBezTo>
                    <a:pt x="2848" y="8743"/>
                    <a:pt x="2839" y="8678"/>
                    <a:pt x="2802" y="8641"/>
                  </a:cubicBezTo>
                  <a:cubicBezTo>
                    <a:pt x="2477" y="8363"/>
                    <a:pt x="2199" y="8029"/>
                    <a:pt x="1976" y="7667"/>
                  </a:cubicBezTo>
                  <a:cubicBezTo>
                    <a:pt x="1956" y="7632"/>
                    <a:pt x="1920" y="7613"/>
                    <a:pt x="1880" y="7613"/>
                  </a:cubicBezTo>
                  <a:cubicBezTo>
                    <a:pt x="1866" y="7613"/>
                    <a:pt x="1851" y="7616"/>
                    <a:pt x="1837" y="7620"/>
                  </a:cubicBezTo>
                  <a:lnTo>
                    <a:pt x="668" y="7982"/>
                  </a:lnTo>
                  <a:lnTo>
                    <a:pt x="139" y="6285"/>
                  </a:lnTo>
                  <a:lnTo>
                    <a:pt x="1299" y="5914"/>
                  </a:lnTo>
                  <a:cubicBezTo>
                    <a:pt x="1355" y="5895"/>
                    <a:pt x="1392" y="5849"/>
                    <a:pt x="1382" y="5793"/>
                  </a:cubicBezTo>
                  <a:cubicBezTo>
                    <a:pt x="1355" y="5366"/>
                    <a:pt x="1392" y="4939"/>
                    <a:pt x="1494" y="4522"/>
                  </a:cubicBezTo>
                  <a:cubicBezTo>
                    <a:pt x="1512" y="4466"/>
                    <a:pt x="1485" y="4411"/>
                    <a:pt x="1438" y="4392"/>
                  </a:cubicBezTo>
                  <a:lnTo>
                    <a:pt x="353" y="3817"/>
                  </a:lnTo>
                  <a:lnTo>
                    <a:pt x="1178" y="2240"/>
                  </a:lnTo>
                  <a:lnTo>
                    <a:pt x="2254" y="2806"/>
                  </a:lnTo>
                  <a:cubicBezTo>
                    <a:pt x="2273" y="2815"/>
                    <a:pt x="2292" y="2819"/>
                    <a:pt x="2309" y="2819"/>
                  </a:cubicBezTo>
                  <a:cubicBezTo>
                    <a:pt x="2345" y="2819"/>
                    <a:pt x="2378" y="2803"/>
                    <a:pt x="2403" y="2778"/>
                  </a:cubicBezTo>
                  <a:cubicBezTo>
                    <a:pt x="2681" y="2453"/>
                    <a:pt x="3015" y="2175"/>
                    <a:pt x="3377" y="1962"/>
                  </a:cubicBezTo>
                  <a:cubicBezTo>
                    <a:pt x="3423" y="1925"/>
                    <a:pt x="3451" y="1869"/>
                    <a:pt x="3433" y="1823"/>
                  </a:cubicBezTo>
                  <a:lnTo>
                    <a:pt x="3071" y="644"/>
                  </a:lnTo>
                  <a:lnTo>
                    <a:pt x="4768" y="116"/>
                  </a:lnTo>
                  <a:close/>
                  <a:moveTo>
                    <a:pt x="4748" y="0"/>
                  </a:moveTo>
                  <a:cubicBezTo>
                    <a:pt x="4739" y="0"/>
                    <a:pt x="4730" y="2"/>
                    <a:pt x="4722" y="4"/>
                  </a:cubicBezTo>
                  <a:lnTo>
                    <a:pt x="3024" y="542"/>
                  </a:lnTo>
                  <a:cubicBezTo>
                    <a:pt x="2997" y="552"/>
                    <a:pt x="2969" y="570"/>
                    <a:pt x="2960" y="598"/>
                  </a:cubicBezTo>
                  <a:cubicBezTo>
                    <a:pt x="2941" y="626"/>
                    <a:pt x="2941" y="663"/>
                    <a:pt x="2950" y="691"/>
                  </a:cubicBezTo>
                  <a:lnTo>
                    <a:pt x="3321" y="1860"/>
                  </a:lnTo>
                  <a:cubicBezTo>
                    <a:pt x="2941" y="2092"/>
                    <a:pt x="2607" y="2370"/>
                    <a:pt x="2310" y="2704"/>
                  </a:cubicBezTo>
                  <a:lnTo>
                    <a:pt x="1225" y="2138"/>
                  </a:lnTo>
                  <a:cubicBezTo>
                    <a:pt x="1197" y="2129"/>
                    <a:pt x="1169" y="2129"/>
                    <a:pt x="1132" y="2129"/>
                  </a:cubicBezTo>
                  <a:cubicBezTo>
                    <a:pt x="1104" y="2138"/>
                    <a:pt x="1076" y="2166"/>
                    <a:pt x="1067" y="2194"/>
                  </a:cubicBezTo>
                  <a:lnTo>
                    <a:pt x="241" y="3771"/>
                  </a:lnTo>
                  <a:cubicBezTo>
                    <a:pt x="232" y="3798"/>
                    <a:pt x="232" y="3826"/>
                    <a:pt x="241" y="3863"/>
                  </a:cubicBezTo>
                  <a:cubicBezTo>
                    <a:pt x="251" y="3891"/>
                    <a:pt x="269" y="3919"/>
                    <a:pt x="297" y="3928"/>
                  </a:cubicBezTo>
                  <a:lnTo>
                    <a:pt x="1382" y="4494"/>
                  </a:lnTo>
                  <a:cubicBezTo>
                    <a:pt x="1280" y="4921"/>
                    <a:pt x="1243" y="5366"/>
                    <a:pt x="1271" y="5802"/>
                  </a:cubicBezTo>
                  <a:lnTo>
                    <a:pt x="102" y="6173"/>
                  </a:lnTo>
                  <a:cubicBezTo>
                    <a:pt x="37" y="6192"/>
                    <a:pt x="0" y="6266"/>
                    <a:pt x="19" y="6322"/>
                  </a:cubicBezTo>
                  <a:lnTo>
                    <a:pt x="557" y="8019"/>
                  </a:lnTo>
                  <a:cubicBezTo>
                    <a:pt x="571" y="8069"/>
                    <a:pt x="619" y="8103"/>
                    <a:pt x="665" y="8103"/>
                  </a:cubicBezTo>
                  <a:cubicBezTo>
                    <a:pt x="679" y="8103"/>
                    <a:pt x="693" y="8100"/>
                    <a:pt x="705" y="8094"/>
                  </a:cubicBezTo>
                  <a:lnTo>
                    <a:pt x="1874" y="7732"/>
                  </a:lnTo>
                  <a:cubicBezTo>
                    <a:pt x="2106" y="8103"/>
                    <a:pt x="2394" y="8446"/>
                    <a:pt x="2718" y="8734"/>
                  </a:cubicBezTo>
                  <a:lnTo>
                    <a:pt x="2162" y="9819"/>
                  </a:lnTo>
                  <a:cubicBezTo>
                    <a:pt x="2125" y="9884"/>
                    <a:pt x="2152" y="9958"/>
                    <a:pt x="2208" y="9986"/>
                  </a:cubicBezTo>
                  <a:lnTo>
                    <a:pt x="3785" y="10802"/>
                  </a:lnTo>
                  <a:cubicBezTo>
                    <a:pt x="3803" y="10814"/>
                    <a:pt x="3823" y="10819"/>
                    <a:pt x="3843" y="10819"/>
                  </a:cubicBezTo>
                  <a:cubicBezTo>
                    <a:pt x="3888" y="10819"/>
                    <a:pt x="3933" y="10794"/>
                    <a:pt x="3952" y="10756"/>
                  </a:cubicBezTo>
                  <a:lnTo>
                    <a:pt x="4518" y="9671"/>
                  </a:lnTo>
                  <a:cubicBezTo>
                    <a:pt x="4853" y="9751"/>
                    <a:pt x="5194" y="9791"/>
                    <a:pt x="5541" y="9791"/>
                  </a:cubicBezTo>
                  <a:cubicBezTo>
                    <a:pt x="5636" y="9791"/>
                    <a:pt x="5731" y="9788"/>
                    <a:pt x="5826" y="9782"/>
                  </a:cubicBezTo>
                  <a:lnTo>
                    <a:pt x="6197" y="10951"/>
                  </a:lnTo>
                  <a:cubicBezTo>
                    <a:pt x="6216" y="10997"/>
                    <a:pt x="6262" y="11034"/>
                    <a:pt x="6308" y="11034"/>
                  </a:cubicBezTo>
                  <a:lnTo>
                    <a:pt x="6346" y="11034"/>
                  </a:lnTo>
                  <a:lnTo>
                    <a:pt x="8043" y="10496"/>
                  </a:lnTo>
                  <a:cubicBezTo>
                    <a:pt x="8099" y="10478"/>
                    <a:pt x="8136" y="10403"/>
                    <a:pt x="8117" y="10338"/>
                  </a:cubicBezTo>
                  <a:lnTo>
                    <a:pt x="7756" y="9170"/>
                  </a:lnTo>
                  <a:cubicBezTo>
                    <a:pt x="8127" y="8947"/>
                    <a:pt x="8461" y="8659"/>
                    <a:pt x="8757" y="8335"/>
                  </a:cubicBezTo>
                  <a:lnTo>
                    <a:pt x="9843" y="8891"/>
                  </a:lnTo>
                  <a:cubicBezTo>
                    <a:pt x="9859" y="8902"/>
                    <a:pt x="9879" y="8907"/>
                    <a:pt x="9898" y="8907"/>
                  </a:cubicBezTo>
                  <a:cubicBezTo>
                    <a:pt x="9911" y="8907"/>
                    <a:pt x="9924" y="8904"/>
                    <a:pt x="9936" y="8901"/>
                  </a:cubicBezTo>
                  <a:cubicBezTo>
                    <a:pt x="9963" y="8891"/>
                    <a:pt x="9991" y="8873"/>
                    <a:pt x="10010" y="8845"/>
                  </a:cubicBezTo>
                  <a:lnTo>
                    <a:pt x="10826" y="7268"/>
                  </a:lnTo>
                  <a:cubicBezTo>
                    <a:pt x="10854" y="7212"/>
                    <a:pt x="10835" y="7138"/>
                    <a:pt x="10771" y="7101"/>
                  </a:cubicBezTo>
                  <a:lnTo>
                    <a:pt x="9685" y="6535"/>
                  </a:lnTo>
                  <a:cubicBezTo>
                    <a:pt x="9787" y="6108"/>
                    <a:pt x="9824" y="5672"/>
                    <a:pt x="9806" y="5227"/>
                  </a:cubicBezTo>
                  <a:lnTo>
                    <a:pt x="10965" y="4856"/>
                  </a:lnTo>
                  <a:cubicBezTo>
                    <a:pt x="10993" y="4847"/>
                    <a:pt x="11021" y="4828"/>
                    <a:pt x="11040" y="4800"/>
                  </a:cubicBezTo>
                  <a:cubicBezTo>
                    <a:pt x="11049" y="4773"/>
                    <a:pt x="11058" y="4735"/>
                    <a:pt x="11049" y="4708"/>
                  </a:cubicBezTo>
                  <a:lnTo>
                    <a:pt x="10511" y="3019"/>
                  </a:lnTo>
                  <a:cubicBezTo>
                    <a:pt x="10495" y="2966"/>
                    <a:pt x="10442" y="2931"/>
                    <a:pt x="10393" y="2931"/>
                  </a:cubicBezTo>
                  <a:cubicBezTo>
                    <a:pt x="10382" y="2931"/>
                    <a:pt x="10372" y="2933"/>
                    <a:pt x="10362" y="2936"/>
                  </a:cubicBezTo>
                  <a:lnTo>
                    <a:pt x="9193" y="3307"/>
                  </a:lnTo>
                  <a:cubicBezTo>
                    <a:pt x="8962" y="2926"/>
                    <a:pt x="8674" y="2592"/>
                    <a:pt x="8349" y="2296"/>
                  </a:cubicBezTo>
                  <a:lnTo>
                    <a:pt x="8906" y="1210"/>
                  </a:lnTo>
                  <a:cubicBezTo>
                    <a:pt x="8943" y="1155"/>
                    <a:pt x="8915" y="1080"/>
                    <a:pt x="8860" y="1053"/>
                  </a:cubicBezTo>
                  <a:lnTo>
                    <a:pt x="7282" y="227"/>
                  </a:lnTo>
                  <a:cubicBezTo>
                    <a:pt x="7263" y="220"/>
                    <a:pt x="7238" y="214"/>
                    <a:pt x="7216" y="214"/>
                  </a:cubicBezTo>
                  <a:cubicBezTo>
                    <a:pt x="7207" y="214"/>
                    <a:pt x="7198" y="215"/>
                    <a:pt x="7190" y="218"/>
                  </a:cubicBezTo>
                  <a:cubicBezTo>
                    <a:pt x="7162" y="227"/>
                    <a:pt x="7134" y="255"/>
                    <a:pt x="7115" y="283"/>
                  </a:cubicBezTo>
                  <a:lnTo>
                    <a:pt x="6550" y="1368"/>
                  </a:lnTo>
                  <a:cubicBezTo>
                    <a:pt x="6205" y="1286"/>
                    <a:pt x="5854" y="1239"/>
                    <a:pt x="5497" y="1239"/>
                  </a:cubicBezTo>
                  <a:cubicBezTo>
                    <a:pt x="5412" y="1239"/>
                    <a:pt x="5327" y="1242"/>
                    <a:pt x="5242" y="1247"/>
                  </a:cubicBezTo>
                  <a:lnTo>
                    <a:pt x="4871" y="88"/>
                  </a:lnTo>
                  <a:cubicBezTo>
                    <a:pt x="4861" y="60"/>
                    <a:pt x="4843" y="32"/>
                    <a:pt x="4815" y="14"/>
                  </a:cubicBezTo>
                  <a:cubicBezTo>
                    <a:pt x="4795" y="7"/>
                    <a:pt x="4771" y="0"/>
                    <a:pt x="47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61;p24">
              <a:extLst>
                <a:ext uri="{FF2B5EF4-FFF2-40B4-BE49-F238E27FC236}">
                  <a16:creationId xmlns:a16="http://schemas.microsoft.com/office/drawing/2014/main" id="{DC25A8F0-08E4-F9AE-EF67-CCC8A712A8DA}"/>
                </a:ext>
              </a:extLst>
            </p:cNvPr>
            <p:cNvSpPr/>
            <p:nvPr/>
          </p:nvSpPr>
          <p:spPr>
            <a:xfrm>
              <a:off x="5349677" y="3784338"/>
              <a:ext cx="1411122" cy="6608"/>
            </a:xfrm>
            <a:custGeom>
              <a:avLst/>
              <a:gdLst/>
              <a:ahLst/>
              <a:cxnLst/>
              <a:rect l="l" t="t" r="r" b="b"/>
              <a:pathLst>
                <a:path w="23916" h="112" extrusionOk="0">
                  <a:moveTo>
                    <a:pt x="56" y="0"/>
                  </a:moveTo>
                  <a:cubicBezTo>
                    <a:pt x="19" y="0"/>
                    <a:pt x="0" y="19"/>
                    <a:pt x="0" y="56"/>
                  </a:cubicBezTo>
                  <a:cubicBezTo>
                    <a:pt x="0" y="84"/>
                    <a:pt x="19" y="112"/>
                    <a:pt x="56" y="112"/>
                  </a:cubicBezTo>
                  <a:lnTo>
                    <a:pt x="23860" y="112"/>
                  </a:lnTo>
                  <a:cubicBezTo>
                    <a:pt x="23888" y="112"/>
                    <a:pt x="23916" y="84"/>
                    <a:pt x="23916" y="56"/>
                  </a:cubicBezTo>
                  <a:cubicBezTo>
                    <a:pt x="23916" y="19"/>
                    <a:pt x="23888" y="0"/>
                    <a:pt x="238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62;p24">
              <a:extLst>
                <a:ext uri="{FF2B5EF4-FFF2-40B4-BE49-F238E27FC236}">
                  <a16:creationId xmlns:a16="http://schemas.microsoft.com/office/drawing/2014/main" id="{52F1EA87-E545-460D-2074-36769FED7381}"/>
                </a:ext>
              </a:extLst>
            </p:cNvPr>
            <p:cNvSpPr/>
            <p:nvPr/>
          </p:nvSpPr>
          <p:spPr>
            <a:xfrm>
              <a:off x="5615133" y="3875734"/>
              <a:ext cx="879679" cy="6608"/>
            </a:xfrm>
            <a:custGeom>
              <a:avLst/>
              <a:gdLst/>
              <a:ahLst/>
              <a:cxnLst/>
              <a:rect l="l" t="t" r="r" b="b"/>
              <a:pathLst>
                <a:path w="14909" h="112" extrusionOk="0">
                  <a:moveTo>
                    <a:pt x="56" y="1"/>
                  </a:moveTo>
                  <a:cubicBezTo>
                    <a:pt x="28" y="1"/>
                    <a:pt x="1" y="28"/>
                    <a:pt x="1" y="56"/>
                  </a:cubicBezTo>
                  <a:cubicBezTo>
                    <a:pt x="1" y="93"/>
                    <a:pt x="28" y="112"/>
                    <a:pt x="56" y="112"/>
                  </a:cubicBezTo>
                  <a:lnTo>
                    <a:pt x="14853" y="112"/>
                  </a:lnTo>
                  <a:cubicBezTo>
                    <a:pt x="14890" y="112"/>
                    <a:pt x="14908" y="93"/>
                    <a:pt x="14908" y="56"/>
                  </a:cubicBezTo>
                  <a:cubicBezTo>
                    <a:pt x="14908" y="28"/>
                    <a:pt x="14890" y="1"/>
                    <a:pt x="148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63;p24">
              <a:extLst>
                <a:ext uri="{FF2B5EF4-FFF2-40B4-BE49-F238E27FC236}">
                  <a16:creationId xmlns:a16="http://schemas.microsoft.com/office/drawing/2014/main" id="{2AD0DF5E-F8A4-C4AE-7658-2C803B821052}"/>
                </a:ext>
              </a:extLst>
            </p:cNvPr>
            <p:cNvSpPr/>
            <p:nvPr/>
          </p:nvSpPr>
          <p:spPr>
            <a:xfrm>
              <a:off x="7107207" y="3142854"/>
              <a:ext cx="958508" cy="662902"/>
            </a:xfrm>
            <a:custGeom>
              <a:avLst/>
              <a:gdLst/>
              <a:ahLst/>
              <a:cxnLst/>
              <a:rect l="l" t="t" r="r" b="b"/>
              <a:pathLst>
                <a:path w="16245" h="11235" extrusionOk="0">
                  <a:moveTo>
                    <a:pt x="418" y="0"/>
                  </a:moveTo>
                  <a:cubicBezTo>
                    <a:pt x="186" y="0"/>
                    <a:pt x="1" y="186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096" y="11234"/>
                  </a:lnTo>
                  <a:cubicBezTo>
                    <a:pt x="16179" y="11234"/>
                    <a:pt x="16244" y="11169"/>
                    <a:pt x="16244" y="11086"/>
                  </a:cubicBezTo>
                  <a:lnTo>
                    <a:pt x="16244" y="427"/>
                  </a:lnTo>
                  <a:cubicBezTo>
                    <a:pt x="16244" y="186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764;p24">
              <a:extLst>
                <a:ext uri="{FF2B5EF4-FFF2-40B4-BE49-F238E27FC236}">
                  <a16:creationId xmlns:a16="http://schemas.microsoft.com/office/drawing/2014/main" id="{EEAF88A9-F62F-1E26-C8C6-3750C889218C}"/>
                </a:ext>
              </a:extLst>
            </p:cNvPr>
            <p:cNvSpPr/>
            <p:nvPr/>
          </p:nvSpPr>
          <p:spPr>
            <a:xfrm>
              <a:off x="7103372" y="3139550"/>
              <a:ext cx="966178" cy="669451"/>
            </a:xfrm>
            <a:custGeom>
              <a:avLst/>
              <a:gdLst/>
              <a:ahLst/>
              <a:cxnLst/>
              <a:rect l="l" t="t" r="r" b="b"/>
              <a:pathLst>
                <a:path w="16375" h="11346" extrusionOk="0">
                  <a:moveTo>
                    <a:pt x="15883" y="112"/>
                  </a:moveTo>
                  <a:cubicBezTo>
                    <a:pt x="16087" y="112"/>
                    <a:pt x="16254" y="279"/>
                    <a:pt x="16254" y="483"/>
                  </a:cubicBezTo>
                  <a:lnTo>
                    <a:pt x="16254" y="11142"/>
                  </a:lnTo>
                  <a:cubicBezTo>
                    <a:pt x="16254" y="11188"/>
                    <a:pt x="16217" y="11235"/>
                    <a:pt x="16161" y="11235"/>
                  </a:cubicBezTo>
                  <a:lnTo>
                    <a:pt x="205" y="11235"/>
                  </a:lnTo>
                  <a:cubicBezTo>
                    <a:pt x="159" y="11235"/>
                    <a:pt x="121" y="11188"/>
                    <a:pt x="121" y="11142"/>
                  </a:cubicBezTo>
                  <a:lnTo>
                    <a:pt x="121" y="483"/>
                  </a:lnTo>
                  <a:cubicBezTo>
                    <a:pt x="121" y="279"/>
                    <a:pt x="279" y="112"/>
                    <a:pt x="483" y="112"/>
                  </a:cubicBezTo>
                  <a:close/>
                  <a:moveTo>
                    <a:pt x="483" y="1"/>
                  </a:moveTo>
                  <a:cubicBezTo>
                    <a:pt x="224" y="1"/>
                    <a:pt x="1" y="214"/>
                    <a:pt x="1" y="483"/>
                  </a:cubicBezTo>
                  <a:lnTo>
                    <a:pt x="1" y="11142"/>
                  </a:lnTo>
                  <a:cubicBezTo>
                    <a:pt x="1" y="11253"/>
                    <a:pt x="94" y="11346"/>
                    <a:pt x="214" y="11346"/>
                  </a:cubicBezTo>
                  <a:lnTo>
                    <a:pt x="16161" y="11346"/>
                  </a:lnTo>
                  <a:cubicBezTo>
                    <a:pt x="16281" y="11346"/>
                    <a:pt x="16365" y="11253"/>
                    <a:pt x="16374" y="11142"/>
                  </a:cubicBezTo>
                  <a:lnTo>
                    <a:pt x="16374" y="483"/>
                  </a:lnTo>
                  <a:cubicBezTo>
                    <a:pt x="16374" y="214"/>
                    <a:pt x="16152" y="1"/>
                    <a:pt x="15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65;p24">
              <a:extLst>
                <a:ext uri="{FF2B5EF4-FFF2-40B4-BE49-F238E27FC236}">
                  <a16:creationId xmlns:a16="http://schemas.microsoft.com/office/drawing/2014/main" id="{4E944505-1706-A1F9-C425-A7BA55CAC547}"/>
                </a:ext>
              </a:extLst>
            </p:cNvPr>
            <p:cNvSpPr/>
            <p:nvPr/>
          </p:nvSpPr>
          <p:spPr>
            <a:xfrm>
              <a:off x="7177303" y="3206342"/>
              <a:ext cx="818316" cy="535927"/>
            </a:xfrm>
            <a:custGeom>
              <a:avLst/>
              <a:gdLst/>
              <a:ahLst/>
              <a:cxnLst/>
              <a:rect l="l" t="t" r="r" b="b"/>
              <a:pathLst>
                <a:path w="13869" h="9083" extrusionOk="0">
                  <a:moveTo>
                    <a:pt x="0" y="0"/>
                  </a:moveTo>
                  <a:lnTo>
                    <a:pt x="0" y="1856"/>
                  </a:lnTo>
                  <a:lnTo>
                    <a:pt x="0" y="7375"/>
                  </a:lnTo>
                  <a:lnTo>
                    <a:pt x="0" y="9082"/>
                  </a:lnTo>
                  <a:lnTo>
                    <a:pt x="13869" y="9082"/>
                  </a:lnTo>
                  <a:lnTo>
                    <a:pt x="138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66;p24">
              <a:extLst>
                <a:ext uri="{FF2B5EF4-FFF2-40B4-BE49-F238E27FC236}">
                  <a16:creationId xmlns:a16="http://schemas.microsoft.com/office/drawing/2014/main" id="{AF1494D4-FEBE-6A93-CD3F-F7D282FC4510}"/>
                </a:ext>
              </a:extLst>
            </p:cNvPr>
            <p:cNvSpPr/>
            <p:nvPr/>
          </p:nvSpPr>
          <p:spPr>
            <a:xfrm>
              <a:off x="7173468" y="3203038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65" y="1"/>
                  </a:moveTo>
                  <a:cubicBezTo>
                    <a:pt x="28" y="1"/>
                    <a:pt x="0" y="28"/>
                    <a:pt x="0" y="56"/>
                  </a:cubicBezTo>
                  <a:lnTo>
                    <a:pt x="0" y="1912"/>
                  </a:lnTo>
                  <a:cubicBezTo>
                    <a:pt x="0" y="1939"/>
                    <a:pt x="28" y="1967"/>
                    <a:pt x="65" y="1967"/>
                  </a:cubicBezTo>
                  <a:cubicBezTo>
                    <a:pt x="93" y="1967"/>
                    <a:pt x="121" y="1939"/>
                    <a:pt x="121" y="1912"/>
                  </a:cubicBezTo>
                  <a:lnTo>
                    <a:pt x="121" y="112"/>
                  </a:lnTo>
                  <a:lnTo>
                    <a:pt x="13878" y="112"/>
                  </a:lnTo>
                  <a:lnTo>
                    <a:pt x="13878" y="9073"/>
                  </a:lnTo>
                  <a:lnTo>
                    <a:pt x="121" y="9073"/>
                  </a:lnTo>
                  <a:lnTo>
                    <a:pt x="121" y="7431"/>
                  </a:lnTo>
                  <a:cubicBezTo>
                    <a:pt x="121" y="7403"/>
                    <a:pt x="93" y="7376"/>
                    <a:pt x="65" y="7376"/>
                  </a:cubicBezTo>
                  <a:cubicBezTo>
                    <a:pt x="28" y="7376"/>
                    <a:pt x="0" y="7403"/>
                    <a:pt x="0" y="7431"/>
                  </a:cubicBezTo>
                  <a:lnTo>
                    <a:pt x="0" y="9138"/>
                  </a:lnTo>
                  <a:cubicBezTo>
                    <a:pt x="0" y="9166"/>
                    <a:pt x="28" y="9194"/>
                    <a:pt x="65" y="9194"/>
                  </a:cubicBezTo>
                  <a:lnTo>
                    <a:pt x="13934" y="9194"/>
                  </a:lnTo>
                  <a:cubicBezTo>
                    <a:pt x="13971" y="9194"/>
                    <a:pt x="13990" y="9166"/>
                    <a:pt x="13990" y="9138"/>
                  </a:cubicBezTo>
                  <a:lnTo>
                    <a:pt x="13990" y="56"/>
                  </a:lnTo>
                  <a:cubicBezTo>
                    <a:pt x="13990" y="28"/>
                    <a:pt x="13971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67;p24">
              <a:extLst>
                <a:ext uri="{FF2B5EF4-FFF2-40B4-BE49-F238E27FC236}">
                  <a16:creationId xmlns:a16="http://schemas.microsoft.com/office/drawing/2014/main" id="{5BB18F7B-4E09-96FE-364A-43EF69D0212D}"/>
                </a:ext>
              </a:extLst>
            </p:cNvPr>
            <p:cNvSpPr/>
            <p:nvPr/>
          </p:nvSpPr>
          <p:spPr>
            <a:xfrm>
              <a:off x="7173468" y="3369427"/>
              <a:ext cx="7139" cy="180727"/>
            </a:xfrm>
            <a:custGeom>
              <a:avLst/>
              <a:gdLst/>
              <a:ahLst/>
              <a:cxnLst/>
              <a:rect l="l" t="t" r="r" b="b"/>
              <a:pathLst>
                <a:path w="121" h="3063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3006"/>
                  </a:lnTo>
                  <a:cubicBezTo>
                    <a:pt x="0" y="3043"/>
                    <a:pt x="28" y="3062"/>
                    <a:pt x="65" y="3062"/>
                  </a:cubicBezTo>
                  <a:cubicBezTo>
                    <a:pt x="93" y="3062"/>
                    <a:pt x="121" y="3043"/>
                    <a:pt x="121" y="3006"/>
                  </a:cubicBezTo>
                  <a:lnTo>
                    <a:pt x="121" y="66"/>
                  </a:lnTo>
                  <a:cubicBezTo>
                    <a:pt x="121" y="29"/>
                    <a:pt x="93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768;p24">
              <a:extLst>
                <a:ext uri="{FF2B5EF4-FFF2-40B4-BE49-F238E27FC236}">
                  <a16:creationId xmlns:a16="http://schemas.microsoft.com/office/drawing/2014/main" id="{95D24851-EC63-E6DE-86C3-7721AC339EE6}"/>
                </a:ext>
              </a:extLst>
            </p:cNvPr>
            <p:cNvSpPr/>
            <p:nvPr/>
          </p:nvSpPr>
          <p:spPr>
            <a:xfrm>
              <a:off x="7575752" y="3164745"/>
              <a:ext cx="21418" cy="21418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177" y="112"/>
                  </a:moveTo>
                  <a:cubicBezTo>
                    <a:pt x="214" y="112"/>
                    <a:pt x="251" y="139"/>
                    <a:pt x="242" y="177"/>
                  </a:cubicBezTo>
                  <a:cubicBezTo>
                    <a:pt x="242" y="214"/>
                    <a:pt x="214" y="251"/>
                    <a:pt x="177" y="251"/>
                  </a:cubicBezTo>
                  <a:cubicBezTo>
                    <a:pt x="149" y="251"/>
                    <a:pt x="112" y="214"/>
                    <a:pt x="112" y="177"/>
                  </a:cubicBezTo>
                  <a:cubicBezTo>
                    <a:pt x="112" y="149"/>
                    <a:pt x="140" y="112"/>
                    <a:pt x="177" y="112"/>
                  </a:cubicBezTo>
                  <a:close/>
                  <a:moveTo>
                    <a:pt x="177" y="0"/>
                  </a:moveTo>
                  <a:cubicBezTo>
                    <a:pt x="84" y="0"/>
                    <a:pt x="1" y="84"/>
                    <a:pt x="1" y="177"/>
                  </a:cubicBezTo>
                  <a:cubicBezTo>
                    <a:pt x="1" y="279"/>
                    <a:pt x="84" y="362"/>
                    <a:pt x="177" y="362"/>
                  </a:cubicBezTo>
                  <a:cubicBezTo>
                    <a:pt x="279" y="362"/>
                    <a:pt x="362" y="279"/>
                    <a:pt x="362" y="177"/>
                  </a:cubicBezTo>
                  <a:cubicBezTo>
                    <a:pt x="362" y="84"/>
                    <a:pt x="279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69;p24">
              <a:extLst>
                <a:ext uri="{FF2B5EF4-FFF2-40B4-BE49-F238E27FC236}">
                  <a16:creationId xmlns:a16="http://schemas.microsoft.com/office/drawing/2014/main" id="{3AF76403-BD25-2C27-A4D9-38BAABA29B72}"/>
                </a:ext>
              </a:extLst>
            </p:cNvPr>
            <p:cNvSpPr/>
            <p:nvPr/>
          </p:nvSpPr>
          <p:spPr>
            <a:xfrm>
              <a:off x="6950141" y="3800741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82"/>
                  </a:lnTo>
                  <a:cubicBezTo>
                    <a:pt x="0" y="1197"/>
                    <a:pt x="251" y="1457"/>
                    <a:pt x="566" y="1457"/>
                  </a:cubicBezTo>
                  <a:lnTo>
                    <a:pt x="21003" y="1457"/>
                  </a:lnTo>
                  <a:cubicBezTo>
                    <a:pt x="21309" y="1457"/>
                    <a:pt x="21569" y="1197"/>
                    <a:pt x="21569" y="882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770;p24">
              <a:extLst>
                <a:ext uri="{FF2B5EF4-FFF2-40B4-BE49-F238E27FC236}">
                  <a16:creationId xmlns:a16="http://schemas.microsoft.com/office/drawing/2014/main" id="{2751D916-5DB6-9ED8-2158-4EE29B2A87A5}"/>
                </a:ext>
              </a:extLst>
            </p:cNvPr>
            <p:cNvSpPr/>
            <p:nvPr/>
          </p:nvSpPr>
          <p:spPr>
            <a:xfrm>
              <a:off x="6946836" y="3797495"/>
              <a:ext cx="1279249" cy="92517"/>
            </a:xfrm>
            <a:custGeom>
              <a:avLst/>
              <a:gdLst/>
              <a:ahLst/>
              <a:cxnLst/>
              <a:rect l="l" t="t" r="r" b="b"/>
              <a:pathLst>
                <a:path w="21681" h="1568" extrusionOk="0">
                  <a:moveTo>
                    <a:pt x="21569" y="111"/>
                  </a:moveTo>
                  <a:lnTo>
                    <a:pt x="21569" y="937"/>
                  </a:lnTo>
                  <a:cubicBezTo>
                    <a:pt x="21569" y="1225"/>
                    <a:pt x="21337" y="1447"/>
                    <a:pt x="21059" y="1447"/>
                  </a:cubicBezTo>
                  <a:lnTo>
                    <a:pt x="622" y="1447"/>
                  </a:lnTo>
                  <a:cubicBezTo>
                    <a:pt x="344" y="1447"/>
                    <a:pt x="112" y="1225"/>
                    <a:pt x="112" y="937"/>
                  </a:cubicBez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19" y="0"/>
                    <a:pt x="1" y="19"/>
                    <a:pt x="1" y="56"/>
                  </a:cubicBezTo>
                  <a:lnTo>
                    <a:pt x="1" y="937"/>
                  </a:lnTo>
                  <a:cubicBezTo>
                    <a:pt x="1" y="1290"/>
                    <a:pt x="279" y="1568"/>
                    <a:pt x="622" y="1568"/>
                  </a:cubicBezTo>
                  <a:lnTo>
                    <a:pt x="21059" y="1568"/>
                  </a:lnTo>
                  <a:cubicBezTo>
                    <a:pt x="21402" y="1568"/>
                    <a:pt x="21680" y="1290"/>
                    <a:pt x="21680" y="937"/>
                  </a:cubicBezTo>
                  <a:lnTo>
                    <a:pt x="21680" y="56"/>
                  </a:lnTo>
                  <a:cubicBezTo>
                    <a:pt x="21680" y="19"/>
                    <a:pt x="21653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771;p24">
              <a:extLst>
                <a:ext uri="{FF2B5EF4-FFF2-40B4-BE49-F238E27FC236}">
                  <a16:creationId xmlns:a16="http://schemas.microsoft.com/office/drawing/2014/main" id="{049661D4-39A7-AEA1-AD2F-50B7328FACB6}"/>
                </a:ext>
              </a:extLst>
            </p:cNvPr>
            <p:cNvSpPr/>
            <p:nvPr/>
          </p:nvSpPr>
          <p:spPr>
            <a:xfrm>
              <a:off x="6958873" y="3863166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1217" y="112"/>
                  </a:lnTo>
                  <a:cubicBezTo>
                    <a:pt x="21244" y="112"/>
                    <a:pt x="21272" y="84"/>
                    <a:pt x="21272" y="56"/>
                  </a:cubicBezTo>
                  <a:cubicBezTo>
                    <a:pt x="21272" y="19"/>
                    <a:pt x="21244" y="0"/>
                    <a:pt x="2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772;p24">
              <a:extLst>
                <a:ext uri="{FF2B5EF4-FFF2-40B4-BE49-F238E27FC236}">
                  <a16:creationId xmlns:a16="http://schemas.microsoft.com/office/drawing/2014/main" id="{B831DEDC-9070-7B1B-6E7E-B86294342361}"/>
                </a:ext>
              </a:extLst>
            </p:cNvPr>
            <p:cNvSpPr/>
            <p:nvPr/>
          </p:nvSpPr>
          <p:spPr>
            <a:xfrm>
              <a:off x="7464649" y="3806228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0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73;p24">
              <a:extLst>
                <a:ext uri="{FF2B5EF4-FFF2-40B4-BE49-F238E27FC236}">
                  <a16:creationId xmlns:a16="http://schemas.microsoft.com/office/drawing/2014/main" id="{08053C63-84E1-860A-9755-B40FE32C2854}"/>
                </a:ext>
              </a:extLst>
            </p:cNvPr>
            <p:cNvSpPr/>
            <p:nvPr/>
          </p:nvSpPr>
          <p:spPr>
            <a:xfrm>
              <a:off x="7461345" y="3802393"/>
              <a:ext cx="250233" cy="33986"/>
            </a:xfrm>
            <a:custGeom>
              <a:avLst/>
              <a:gdLst/>
              <a:ahLst/>
              <a:cxnLst/>
              <a:rect l="l" t="t" r="r" b="b"/>
              <a:pathLst>
                <a:path w="4241" h="576" extrusionOk="0">
                  <a:moveTo>
                    <a:pt x="4120" y="121"/>
                  </a:moveTo>
                  <a:lnTo>
                    <a:pt x="4120" y="455"/>
                  </a:lnTo>
                  <a:lnTo>
                    <a:pt x="121" y="455"/>
                  </a:lnTo>
                  <a:lnTo>
                    <a:pt x="121" y="121"/>
                  </a:lnTo>
                  <a:close/>
                  <a:moveTo>
                    <a:pt x="66" y="1"/>
                  </a:moveTo>
                  <a:cubicBezTo>
                    <a:pt x="29" y="1"/>
                    <a:pt x="1" y="28"/>
                    <a:pt x="1" y="65"/>
                  </a:cubicBezTo>
                  <a:lnTo>
                    <a:pt x="1" y="520"/>
                  </a:lnTo>
                  <a:cubicBezTo>
                    <a:pt x="1" y="548"/>
                    <a:pt x="29" y="576"/>
                    <a:pt x="66" y="576"/>
                  </a:cubicBezTo>
                  <a:lnTo>
                    <a:pt x="4175" y="576"/>
                  </a:lnTo>
                  <a:cubicBezTo>
                    <a:pt x="4212" y="576"/>
                    <a:pt x="4240" y="548"/>
                    <a:pt x="4240" y="520"/>
                  </a:cubicBezTo>
                  <a:lnTo>
                    <a:pt x="4240" y="65"/>
                  </a:lnTo>
                  <a:cubicBezTo>
                    <a:pt x="4240" y="28"/>
                    <a:pt x="4212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74;p24">
              <a:extLst>
                <a:ext uri="{FF2B5EF4-FFF2-40B4-BE49-F238E27FC236}">
                  <a16:creationId xmlns:a16="http://schemas.microsoft.com/office/drawing/2014/main" id="{203FE0F5-96EB-1B71-CD45-0B8766005A08}"/>
                </a:ext>
              </a:extLst>
            </p:cNvPr>
            <p:cNvSpPr/>
            <p:nvPr/>
          </p:nvSpPr>
          <p:spPr>
            <a:xfrm>
              <a:off x="7340388" y="330812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298" y="1"/>
                  </a:moveTo>
                  <a:cubicBezTo>
                    <a:pt x="140" y="1"/>
                    <a:pt x="1" y="131"/>
                    <a:pt x="1" y="298"/>
                  </a:cubicBezTo>
                  <a:lnTo>
                    <a:pt x="1" y="6058"/>
                  </a:lnTo>
                  <a:cubicBezTo>
                    <a:pt x="1" y="6225"/>
                    <a:pt x="140" y="6355"/>
                    <a:pt x="298" y="6355"/>
                  </a:cubicBezTo>
                  <a:lnTo>
                    <a:pt x="7144" y="6355"/>
                  </a:lnTo>
                  <a:cubicBezTo>
                    <a:pt x="7301" y="6355"/>
                    <a:pt x="7441" y="6225"/>
                    <a:pt x="7441" y="6058"/>
                  </a:cubicBezTo>
                  <a:lnTo>
                    <a:pt x="7441" y="298"/>
                  </a:lnTo>
                  <a:cubicBezTo>
                    <a:pt x="7441" y="131"/>
                    <a:pt x="7301" y="1"/>
                    <a:pt x="7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775;p24">
              <a:extLst>
                <a:ext uri="{FF2B5EF4-FFF2-40B4-BE49-F238E27FC236}">
                  <a16:creationId xmlns:a16="http://schemas.microsoft.com/office/drawing/2014/main" id="{80AE6ECE-6272-7BFA-8AEA-2737DEF24A60}"/>
                </a:ext>
              </a:extLst>
            </p:cNvPr>
            <p:cNvSpPr/>
            <p:nvPr/>
          </p:nvSpPr>
          <p:spPr>
            <a:xfrm>
              <a:off x="7369418" y="3278562"/>
              <a:ext cx="439043" cy="375025"/>
            </a:xfrm>
            <a:custGeom>
              <a:avLst/>
              <a:gdLst/>
              <a:ahLst/>
              <a:cxnLst/>
              <a:rect l="l" t="t" r="r" b="b"/>
              <a:pathLst>
                <a:path w="7441" h="6356" extrusionOk="0">
                  <a:moveTo>
                    <a:pt x="353" y="1"/>
                  </a:moveTo>
                  <a:cubicBezTo>
                    <a:pt x="158" y="1"/>
                    <a:pt x="0" y="159"/>
                    <a:pt x="0" y="344"/>
                  </a:cubicBezTo>
                  <a:lnTo>
                    <a:pt x="0" y="6012"/>
                  </a:lnTo>
                  <a:cubicBezTo>
                    <a:pt x="0" y="6198"/>
                    <a:pt x="158" y="6355"/>
                    <a:pt x="353" y="6355"/>
                  </a:cubicBezTo>
                  <a:lnTo>
                    <a:pt x="7088" y="6355"/>
                  </a:lnTo>
                  <a:cubicBezTo>
                    <a:pt x="7283" y="6355"/>
                    <a:pt x="7440" y="6198"/>
                    <a:pt x="7440" y="6012"/>
                  </a:cubicBezTo>
                  <a:lnTo>
                    <a:pt x="7440" y="344"/>
                  </a:lnTo>
                  <a:cubicBezTo>
                    <a:pt x="7440" y="159"/>
                    <a:pt x="728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776;p24">
              <a:extLst>
                <a:ext uri="{FF2B5EF4-FFF2-40B4-BE49-F238E27FC236}">
                  <a16:creationId xmlns:a16="http://schemas.microsoft.com/office/drawing/2014/main" id="{2B35B3AC-DB1C-1FD5-E781-22E385972884}"/>
                </a:ext>
              </a:extLst>
            </p:cNvPr>
            <p:cNvSpPr/>
            <p:nvPr/>
          </p:nvSpPr>
          <p:spPr>
            <a:xfrm>
              <a:off x="7366113" y="3274727"/>
              <a:ext cx="445593" cy="382695"/>
            </a:xfrm>
            <a:custGeom>
              <a:avLst/>
              <a:gdLst/>
              <a:ahLst/>
              <a:cxnLst/>
              <a:rect l="l" t="t" r="r" b="b"/>
              <a:pathLst>
                <a:path w="7552" h="6486" extrusionOk="0">
                  <a:moveTo>
                    <a:pt x="7144" y="121"/>
                  </a:moveTo>
                  <a:cubicBezTo>
                    <a:pt x="7301" y="121"/>
                    <a:pt x="7431" y="251"/>
                    <a:pt x="7431" y="409"/>
                  </a:cubicBezTo>
                  <a:lnTo>
                    <a:pt x="7431" y="6077"/>
                  </a:lnTo>
                  <a:cubicBezTo>
                    <a:pt x="7431" y="6235"/>
                    <a:pt x="7301" y="6365"/>
                    <a:pt x="7144" y="6365"/>
                  </a:cubicBezTo>
                  <a:lnTo>
                    <a:pt x="409" y="6365"/>
                  </a:lnTo>
                  <a:cubicBezTo>
                    <a:pt x="251" y="6365"/>
                    <a:pt x="121" y="6235"/>
                    <a:pt x="121" y="6077"/>
                  </a:cubicBezTo>
                  <a:lnTo>
                    <a:pt x="121" y="409"/>
                  </a:lnTo>
                  <a:cubicBezTo>
                    <a:pt x="121" y="251"/>
                    <a:pt x="251" y="121"/>
                    <a:pt x="409" y="121"/>
                  </a:cubicBezTo>
                  <a:close/>
                  <a:moveTo>
                    <a:pt x="409" y="1"/>
                  </a:moveTo>
                  <a:cubicBezTo>
                    <a:pt x="186" y="1"/>
                    <a:pt x="1" y="186"/>
                    <a:pt x="1" y="409"/>
                  </a:cubicBezTo>
                  <a:lnTo>
                    <a:pt x="1" y="6077"/>
                  </a:lnTo>
                  <a:cubicBezTo>
                    <a:pt x="1" y="6300"/>
                    <a:pt x="186" y="6485"/>
                    <a:pt x="409" y="6485"/>
                  </a:cubicBezTo>
                  <a:lnTo>
                    <a:pt x="7144" y="6485"/>
                  </a:lnTo>
                  <a:cubicBezTo>
                    <a:pt x="7366" y="6485"/>
                    <a:pt x="7552" y="6300"/>
                    <a:pt x="7552" y="6077"/>
                  </a:cubicBezTo>
                  <a:lnTo>
                    <a:pt x="7552" y="409"/>
                  </a:lnTo>
                  <a:cubicBezTo>
                    <a:pt x="7552" y="186"/>
                    <a:pt x="7366" y="1"/>
                    <a:pt x="7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777;p24">
              <a:extLst>
                <a:ext uri="{FF2B5EF4-FFF2-40B4-BE49-F238E27FC236}">
                  <a16:creationId xmlns:a16="http://schemas.microsoft.com/office/drawing/2014/main" id="{159D24C8-6028-E9F0-CBA0-C842B406029E}"/>
                </a:ext>
              </a:extLst>
            </p:cNvPr>
            <p:cNvSpPr/>
            <p:nvPr/>
          </p:nvSpPr>
          <p:spPr>
            <a:xfrm>
              <a:off x="7437271" y="3476164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16" y="1"/>
                  </a:moveTo>
                  <a:cubicBezTo>
                    <a:pt x="140" y="1"/>
                    <a:pt x="1" y="140"/>
                    <a:pt x="1" y="325"/>
                  </a:cubicBezTo>
                  <a:lnTo>
                    <a:pt x="1" y="362"/>
                  </a:lnTo>
                  <a:cubicBezTo>
                    <a:pt x="1" y="539"/>
                    <a:pt x="140" y="687"/>
                    <a:pt x="316" y="687"/>
                  </a:cubicBezTo>
                  <a:lnTo>
                    <a:pt x="4806" y="687"/>
                  </a:lnTo>
                  <a:cubicBezTo>
                    <a:pt x="4982" y="687"/>
                    <a:pt x="5131" y="539"/>
                    <a:pt x="5131" y="362"/>
                  </a:cubicBezTo>
                  <a:lnTo>
                    <a:pt x="5131" y="325"/>
                  </a:lnTo>
                  <a:cubicBezTo>
                    <a:pt x="5131" y="140"/>
                    <a:pt x="4982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778;p24">
              <a:extLst>
                <a:ext uri="{FF2B5EF4-FFF2-40B4-BE49-F238E27FC236}">
                  <a16:creationId xmlns:a16="http://schemas.microsoft.com/office/drawing/2014/main" id="{556B3D99-FB5F-C4D6-9AB9-D5EF0D997197}"/>
                </a:ext>
              </a:extLst>
            </p:cNvPr>
            <p:cNvSpPr/>
            <p:nvPr/>
          </p:nvSpPr>
          <p:spPr>
            <a:xfrm>
              <a:off x="7433436" y="3472919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71" y="111"/>
                  </a:moveTo>
                  <a:cubicBezTo>
                    <a:pt x="5019" y="111"/>
                    <a:pt x="5131" y="232"/>
                    <a:pt x="5131" y="380"/>
                  </a:cubicBezTo>
                  <a:lnTo>
                    <a:pt x="5131" y="417"/>
                  </a:lnTo>
                  <a:cubicBezTo>
                    <a:pt x="5131" y="566"/>
                    <a:pt x="5019" y="677"/>
                    <a:pt x="4871" y="677"/>
                  </a:cubicBezTo>
                  <a:lnTo>
                    <a:pt x="381" y="677"/>
                  </a:lnTo>
                  <a:cubicBezTo>
                    <a:pt x="242" y="677"/>
                    <a:pt x="121" y="566"/>
                    <a:pt x="121" y="417"/>
                  </a:cubicBezTo>
                  <a:lnTo>
                    <a:pt x="121" y="380"/>
                  </a:lnTo>
                  <a:cubicBezTo>
                    <a:pt x="121" y="232"/>
                    <a:pt x="242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77" y="0"/>
                    <a:pt x="1" y="167"/>
                    <a:pt x="1" y="380"/>
                  </a:cubicBezTo>
                  <a:lnTo>
                    <a:pt x="1" y="417"/>
                  </a:lnTo>
                  <a:cubicBezTo>
                    <a:pt x="1" y="631"/>
                    <a:pt x="177" y="798"/>
                    <a:pt x="381" y="798"/>
                  </a:cubicBezTo>
                  <a:lnTo>
                    <a:pt x="4871" y="798"/>
                  </a:lnTo>
                  <a:cubicBezTo>
                    <a:pt x="5084" y="798"/>
                    <a:pt x="5251" y="631"/>
                    <a:pt x="5251" y="417"/>
                  </a:cubicBezTo>
                  <a:lnTo>
                    <a:pt x="5251" y="380"/>
                  </a:lnTo>
                  <a:cubicBezTo>
                    <a:pt x="5251" y="167"/>
                    <a:pt x="5084" y="0"/>
                    <a:pt x="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779;p24">
              <a:extLst>
                <a:ext uri="{FF2B5EF4-FFF2-40B4-BE49-F238E27FC236}">
                  <a16:creationId xmlns:a16="http://schemas.microsoft.com/office/drawing/2014/main" id="{0B229D1F-3D4F-80ED-F36F-B036CEB93901}"/>
                </a:ext>
              </a:extLst>
            </p:cNvPr>
            <p:cNvSpPr/>
            <p:nvPr/>
          </p:nvSpPr>
          <p:spPr>
            <a:xfrm>
              <a:off x="7470136" y="3487138"/>
              <a:ext cx="234833" cy="16993"/>
            </a:xfrm>
            <a:custGeom>
              <a:avLst/>
              <a:gdLst/>
              <a:ahLst/>
              <a:cxnLst/>
              <a:rect l="l" t="t" r="r" b="b"/>
              <a:pathLst>
                <a:path w="3980" h="288" extrusionOk="0">
                  <a:moveTo>
                    <a:pt x="3850" y="56"/>
                  </a:moveTo>
                  <a:cubicBezTo>
                    <a:pt x="3887" y="56"/>
                    <a:pt x="3924" y="93"/>
                    <a:pt x="3924" y="130"/>
                  </a:cubicBezTo>
                  <a:lnTo>
                    <a:pt x="3924" y="149"/>
                  </a:lnTo>
                  <a:cubicBezTo>
                    <a:pt x="3924" y="195"/>
                    <a:pt x="3887" y="223"/>
                    <a:pt x="3850" y="223"/>
                  </a:cubicBezTo>
                  <a:lnTo>
                    <a:pt x="139" y="223"/>
                  </a:lnTo>
                  <a:cubicBezTo>
                    <a:pt x="93" y="223"/>
                    <a:pt x="56" y="195"/>
                    <a:pt x="56" y="149"/>
                  </a:cubicBezTo>
                  <a:lnTo>
                    <a:pt x="56" y="130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0" y="0"/>
                  </a:moveTo>
                  <a:cubicBezTo>
                    <a:pt x="56" y="0"/>
                    <a:pt x="0" y="56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56" y="288"/>
                    <a:pt x="130" y="288"/>
                  </a:cubicBezTo>
                  <a:lnTo>
                    <a:pt x="3841" y="288"/>
                  </a:lnTo>
                  <a:cubicBezTo>
                    <a:pt x="3924" y="288"/>
                    <a:pt x="3980" y="223"/>
                    <a:pt x="3980" y="149"/>
                  </a:cubicBezTo>
                  <a:lnTo>
                    <a:pt x="3980" y="139"/>
                  </a:lnTo>
                  <a:cubicBezTo>
                    <a:pt x="3980" y="56"/>
                    <a:pt x="3924" y="0"/>
                    <a:pt x="3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780;p24">
              <a:extLst>
                <a:ext uri="{FF2B5EF4-FFF2-40B4-BE49-F238E27FC236}">
                  <a16:creationId xmlns:a16="http://schemas.microsoft.com/office/drawing/2014/main" id="{343C9361-A9A6-FD1D-0264-45312F5C1BCD}"/>
                </a:ext>
              </a:extLst>
            </p:cNvPr>
            <p:cNvSpPr/>
            <p:nvPr/>
          </p:nvSpPr>
          <p:spPr>
            <a:xfrm>
              <a:off x="7489253" y="3539120"/>
              <a:ext cx="198251" cy="23601"/>
            </a:xfrm>
            <a:custGeom>
              <a:avLst/>
              <a:gdLst/>
              <a:ahLst/>
              <a:cxnLst/>
              <a:rect l="l" t="t" r="r" b="b"/>
              <a:pathLst>
                <a:path w="3360" h="400" extrusionOk="0">
                  <a:moveTo>
                    <a:pt x="205" y="0"/>
                  </a:moveTo>
                  <a:cubicBezTo>
                    <a:pt x="94" y="0"/>
                    <a:pt x="1" y="93"/>
                    <a:pt x="1" y="205"/>
                  </a:cubicBezTo>
                  <a:cubicBezTo>
                    <a:pt x="1" y="316"/>
                    <a:pt x="94" y="399"/>
                    <a:pt x="205" y="399"/>
                  </a:cubicBezTo>
                  <a:lnTo>
                    <a:pt x="3155" y="399"/>
                  </a:lnTo>
                  <a:cubicBezTo>
                    <a:pt x="3266" y="399"/>
                    <a:pt x="3359" y="316"/>
                    <a:pt x="3359" y="205"/>
                  </a:cubicBezTo>
                  <a:cubicBezTo>
                    <a:pt x="3359" y="93"/>
                    <a:pt x="3266" y="0"/>
                    <a:pt x="31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781;p24">
              <a:extLst>
                <a:ext uri="{FF2B5EF4-FFF2-40B4-BE49-F238E27FC236}">
                  <a16:creationId xmlns:a16="http://schemas.microsoft.com/office/drawing/2014/main" id="{F12574EA-DE22-D207-AA27-902D3E316F63}"/>
                </a:ext>
              </a:extLst>
            </p:cNvPr>
            <p:cNvSpPr/>
            <p:nvPr/>
          </p:nvSpPr>
          <p:spPr>
            <a:xfrm>
              <a:off x="7486008" y="3535816"/>
              <a:ext cx="204741" cy="30741"/>
            </a:xfrm>
            <a:custGeom>
              <a:avLst/>
              <a:gdLst/>
              <a:ahLst/>
              <a:cxnLst/>
              <a:rect l="l" t="t" r="r" b="b"/>
              <a:pathLst>
                <a:path w="3470" h="521" extrusionOk="0">
                  <a:moveTo>
                    <a:pt x="3210" y="121"/>
                  </a:moveTo>
                  <a:cubicBezTo>
                    <a:pt x="3294" y="121"/>
                    <a:pt x="3358" y="177"/>
                    <a:pt x="3358" y="261"/>
                  </a:cubicBezTo>
                  <a:cubicBezTo>
                    <a:pt x="3358" y="335"/>
                    <a:pt x="3294" y="400"/>
                    <a:pt x="3210" y="400"/>
                  </a:cubicBezTo>
                  <a:lnTo>
                    <a:pt x="260" y="400"/>
                  </a:lnTo>
                  <a:cubicBezTo>
                    <a:pt x="177" y="400"/>
                    <a:pt x="121" y="335"/>
                    <a:pt x="121" y="261"/>
                  </a:cubicBezTo>
                  <a:cubicBezTo>
                    <a:pt x="121" y="177"/>
                    <a:pt x="177" y="121"/>
                    <a:pt x="260" y="121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1"/>
                  </a:cubicBezTo>
                  <a:cubicBezTo>
                    <a:pt x="0" y="400"/>
                    <a:pt x="112" y="520"/>
                    <a:pt x="260" y="520"/>
                  </a:cubicBezTo>
                  <a:lnTo>
                    <a:pt x="3210" y="520"/>
                  </a:lnTo>
                  <a:cubicBezTo>
                    <a:pt x="3358" y="520"/>
                    <a:pt x="3470" y="400"/>
                    <a:pt x="3470" y="261"/>
                  </a:cubicBezTo>
                  <a:cubicBezTo>
                    <a:pt x="3470" y="112"/>
                    <a:pt x="3358" y="1"/>
                    <a:pt x="3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782;p24">
              <a:extLst>
                <a:ext uri="{FF2B5EF4-FFF2-40B4-BE49-F238E27FC236}">
                  <a16:creationId xmlns:a16="http://schemas.microsoft.com/office/drawing/2014/main" id="{0681206E-474A-2236-D361-2214EE4D9D7B}"/>
                </a:ext>
              </a:extLst>
            </p:cNvPr>
            <p:cNvSpPr/>
            <p:nvPr/>
          </p:nvSpPr>
          <p:spPr>
            <a:xfrm>
              <a:off x="7529257" y="3545139"/>
              <a:ext cx="11506" cy="11565"/>
            </a:xfrm>
            <a:custGeom>
              <a:avLst/>
              <a:gdLst/>
              <a:ahLst/>
              <a:cxnLst/>
              <a:rect l="l" t="t" r="r" b="b"/>
              <a:pathLst>
                <a:path w="195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783;p24">
              <a:extLst>
                <a:ext uri="{FF2B5EF4-FFF2-40B4-BE49-F238E27FC236}">
                  <a16:creationId xmlns:a16="http://schemas.microsoft.com/office/drawing/2014/main" id="{A46378B6-707D-1373-67EE-FA296FE0847C}"/>
                </a:ext>
              </a:extLst>
            </p:cNvPr>
            <p:cNvSpPr/>
            <p:nvPr/>
          </p:nvSpPr>
          <p:spPr>
            <a:xfrm>
              <a:off x="7551148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74" y="140"/>
                    <a:pt x="56" y="121"/>
                    <a:pt x="56" y="103"/>
                  </a:cubicBezTo>
                  <a:cubicBezTo>
                    <a:pt x="56" y="84"/>
                    <a:pt x="7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49" y="195"/>
                    <a:pt x="195" y="158"/>
                    <a:pt x="195" y="103"/>
                  </a:cubicBezTo>
                  <a:cubicBezTo>
                    <a:pt x="195" y="47"/>
                    <a:pt x="149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784;p24">
              <a:extLst>
                <a:ext uri="{FF2B5EF4-FFF2-40B4-BE49-F238E27FC236}">
                  <a16:creationId xmlns:a16="http://schemas.microsoft.com/office/drawing/2014/main" id="{F021FAA5-A3F9-2469-C59C-772F46A844AA}"/>
                </a:ext>
              </a:extLst>
            </p:cNvPr>
            <p:cNvSpPr/>
            <p:nvPr/>
          </p:nvSpPr>
          <p:spPr>
            <a:xfrm>
              <a:off x="757191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785;p24">
              <a:extLst>
                <a:ext uri="{FF2B5EF4-FFF2-40B4-BE49-F238E27FC236}">
                  <a16:creationId xmlns:a16="http://schemas.microsoft.com/office/drawing/2014/main" id="{71B4288E-B9BE-E60B-6245-F2AC4632A446}"/>
                </a:ext>
              </a:extLst>
            </p:cNvPr>
            <p:cNvSpPr/>
            <p:nvPr/>
          </p:nvSpPr>
          <p:spPr>
            <a:xfrm>
              <a:off x="7593807" y="3545139"/>
              <a:ext cx="11034" cy="11565"/>
            </a:xfrm>
            <a:custGeom>
              <a:avLst/>
              <a:gdLst/>
              <a:ahLst/>
              <a:cxnLst/>
              <a:rect l="l" t="t" r="r" b="b"/>
              <a:pathLst>
                <a:path w="187" h="196" extrusionOk="0">
                  <a:moveTo>
                    <a:pt x="94" y="65"/>
                  </a:moveTo>
                  <a:cubicBezTo>
                    <a:pt x="112" y="65"/>
                    <a:pt x="131" y="84"/>
                    <a:pt x="131" y="103"/>
                  </a:cubicBezTo>
                  <a:cubicBezTo>
                    <a:pt x="131" y="121"/>
                    <a:pt x="112" y="140"/>
                    <a:pt x="94" y="140"/>
                  </a:cubicBezTo>
                  <a:cubicBezTo>
                    <a:pt x="75" y="140"/>
                    <a:pt x="56" y="121"/>
                    <a:pt x="56" y="103"/>
                  </a:cubicBezTo>
                  <a:cubicBezTo>
                    <a:pt x="56" y="84"/>
                    <a:pt x="75" y="65"/>
                    <a:pt x="94" y="65"/>
                  </a:cubicBezTo>
                  <a:close/>
                  <a:moveTo>
                    <a:pt x="94" y="1"/>
                  </a:moveTo>
                  <a:cubicBezTo>
                    <a:pt x="38" y="1"/>
                    <a:pt x="1" y="47"/>
                    <a:pt x="1" y="103"/>
                  </a:cubicBezTo>
                  <a:cubicBezTo>
                    <a:pt x="1" y="158"/>
                    <a:pt x="38" y="195"/>
                    <a:pt x="94" y="195"/>
                  </a:cubicBezTo>
                  <a:cubicBezTo>
                    <a:pt x="149" y="195"/>
                    <a:pt x="186" y="158"/>
                    <a:pt x="186" y="103"/>
                  </a:cubicBezTo>
                  <a:cubicBezTo>
                    <a:pt x="186" y="47"/>
                    <a:pt x="149" y="1"/>
                    <a:pt x="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786;p24">
              <a:extLst>
                <a:ext uri="{FF2B5EF4-FFF2-40B4-BE49-F238E27FC236}">
                  <a16:creationId xmlns:a16="http://schemas.microsoft.com/office/drawing/2014/main" id="{CE12937E-F5E3-E7DD-B604-859A26AED556}"/>
                </a:ext>
              </a:extLst>
            </p:cNvPr>
            <p:cNvSpPr/>
            <p:nvPr/>
          </p:nvSpPr>
          <p:spPr>
            <a:xfrm>
              <a:off x="761463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39" y="84"/>
                    <a:pt x="139" y="103"/>
                  </a:cubicBezTo>
                  <a:cubicBezTo>
                    <a:pt x="139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75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787;p24">
              <a:extLst>
                <a:ext uri="{FF2B5EF4-FFF2-40B4-BE49-F238E27FC236}">
                  <a16:creationId xmlns:a16="http://schemas.microsoft.com/office/drawing/2014/main" id="{813FB84C-68B0-7510-E133-4F29A18047EB}"/>
                </a:ext>
              </a:extLst>
            </p:cNvPr>
            <p:cNvSpPr/>
            <p:nvPr/>
          </p:nvSpPr>
          <p:spPr>
            <a:xfrm>
              <a:off x="7636525" y="3545139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102" y="65"/>
                  </a:moveTo>
                  <a:cubicBezTo>
                    <a:pt x="121" y="65"/>
                    <a:pt x="140" y="84"/>
                    <a:pt x="140" y="103"/>
                  </a:cubicBezTo>
                  <a:cubicBezTo>
                    <a:pt x="140" y="121"/>
                    <a:pt x="121" y="140"/>
                    <a:pt x="102" y="140"/>
                  </a:cubicBezTo>
                  <a:cubicBezTo>
                    <a:pt x="84" y="140"/>
                    <a:pt x="65" y="121"/>
                    <a:pt x="65" y="103"/>
                  </a:cubicBezTo>
                  <a:cubicBezTo>
                    <a:pt x="65" y="84"/>
                    <a:pt x="84" y="65"/>
                    <a:pt x="102" y="65"/>
                  </a:cubicBezTo>
                  <a:close/>
                  <a:moveTo>
                    <a:pt x="102" y="1"/>
                  </a:moveTo>
                  <a:cubicBezTo>
                    <a:pt x="47" y="1"/>
                    <a:pt x="0" y="47"/>
                    <a:pt x="0" y="103"/>
                  </a:cubicBezTo>
                  <a:cubicBezTo>
                    <a:pt x="0" y="158"/>
                    <a:pt x="47" y="195"/>
                    <a:pt x="102" y="195"/>
                  </a:cubicBezTo>
                  <a:cubicBezTo>
                    <a:pt x="158" y="195"/>
                    <a:pt x="195" y="158"/>
                    <a:pt x="195" y="103"/>
                  </a:cubicBezTo>
                  <a:cubicBezTo>
                    <a:pt x="195" y="47"/>
                    <a:pt x="158" y="1"/>
                    <a:pt x="1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788;p24">
              <a:extLst>
                <a:ext uri="{FF2B5EF4-FFF2-40B4-BE49-F238E27FC236}">
                  <a16:creationId xmlns:a16="http://schemas.microsoft.com/office/drawing/2014/main" id="{797A927A-A5BE-4BA9-0BEA-1E187A9D046C}"/>
                </a:ext>
              </a:extLst>
            </p:cNvPr>
            <p:cNvSpPr/>
            <p:nvPr/>
          </p:nvSpPr>
          <p:spPr>
            <a:xfrm>
              <a:off x="7524832" y="3322342"/>
              <a:ext cx="127093" cy="127093"/>
            </a:xfrm>
            <a:custGeom>
              <a:avLst/>
              <a:gdLst/>
              <a:ahLst/>
              <a:cxnLst/>
              <a:rect l="l" t="t" r="r" b="b"/>
              <a:pathLst>
                <a:path w="2154" h="2154" extrusionOk="0">
                  <a:moveTo>
                    <a:pt x="1077" y="1"/>
                  </a:moveTo>
                  <a:cubicBezTo>
                    <a:pt x="483" y="1"/>
                    <a:pt x="1" y="483"/>
                    <a:pt x="1" y="1077"/>
                  </a:cubicBezTo>
                  <a:cubicBezTo>
                    <a:pt x="1" y="1671"/>
                    <a:pt x="483" y="2153"/>
                    <a:pt x="1077" y="2153"/>
                  </a:cubicBezTo>
                  <a:cubicBezTo>
                    <a:pt x="1671" y="2153"/>
                    <a:pt x="2153" y="1671"/>
                    <a:pt x="2153" y="1077"/>
                  </a:cubicBezTo>
                  <a:cubicBezTo>
                    <a:pt x="2153" y="483"/>
                    <a:pt x="1671" y="1"/>
                    <a:pt x="10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789;p24">
              <a:extLst>
                <a:ext uri="{FF2B5EF4-FFF2-40B4-BE49-F238E27FC236}">
                  <a16:creationId xmlns:a16="http://schemas.microsoft.com/office/drawing/2014/main" id="{46915A26-57BB-DF56-8C4B-E0F55EF788F4}"/>
                </a:ext>
              </a:extLst>
            </p:cNvPr>
            <p:cNvSpPr/>
            <p:nvPr/>
          </p:nvSpPr>
          <p:spPr>
            <a:xfrm>
              <a:off x="7521587" y="3319097"/>
              <a:ext cx="133583" cy="133583"/>
            </a:xfrm>
            <a:custGeom>
              <a:avLst/>
              <a:gdLst/>
              <a:ahLst/>
              <a:cxnLst/>
              <a:rect l="l" t="t" r="r" b="b"/>
              <a:pathLst>
                <a:path w="2264" h="2264" extrusionOk="0">
                  <a:moveTo>
                    <a:pt x="1132" y="112"/>
                  </a:moveTo>
                  <a:cubicBezTo>
                    <a:pt x="1698" y="112"/>
                    <a:pt x="2152" y="575"/>
                    <a:pt x="2152" y="1132"/>
                  </a:cubicBezTo>
                  <a:cubicBezTo>
                    <a:pt x="2152" y="1689"/>
                    <a:pt x="1698" y="2152"/>
                    <a:pt x="1132" y="2152"/>
                  </a:cubicBezTo>
                  <a:cubicBezTo>
                    <a:pt x="575" y="2152"/>
                    <a:pt x="121" y="1689"/>
                    <a:pt x="121" y="1132"/>
                  </a:cubicBezTo>
                  <a:cubicBezTo>
                    <a:pt x="121" y="575"/>
                    <a:pt x="575" y="112"/>
                    <a:pt x="1132" y="112"/>
                  </a:cubicBezTo>
                  <a:close/>
                  <a:moveTo>
                    <a:pt x="1132" y="0"/>
                  </a:moveTo>
                  <a:cubicBezTo>
                    <a:pt x="511" y="0"/>
                    <a:pt x="0" y="510"/>
                    <a:pt x="0" y="1132"/>
                  </a:cubicBezTo>
                  <a:cubicBezTo>
                    <a:pt x="0" y="1754"/>
                    <a:pt x="511" y="2264"/>
                    <a:pt x="1132" y="2264"/>
                  </a:cubicBezTo>
                  <a:cubicBezTo>
                    <a:pt x="1763" y="2264"/>
                    <a:pt x="2264" y="1754"/>
                    <a:pt x="2264" y="1132"/>
                  </a:cubicBezTo>
                  <a:cubicBezTo>
                    <a:pt x="2264" y="510"/>
                    <a:pt x="1763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790;p24">
              <a:extLst>
                <a:ext uri="{FF2B5EF4-FFF2-40B4-BE49-F238E27FC236}">
                  <a16:creationId xmlns:a16="http://schemas.microsoft.com/office/drawing/2014/main" id="{5F6F5D72-913A-7143-9FE6-B7568CEB5383}"/>
                </a:ext>
              </a:extLst>
            </p:cNvPr>
            <p:cNvSpPr/>
            <p:nvPr/>
          </p:nvSpPr>
          <p:spPr>
            <a:xfrm>
              <a:off x="7560411" y="3389665"/>
              <a:ext cx="56466" cy="28558"/>
            </a:xfrm>
            <a:custGeom>
              <a:avLst/>
              <a:gdLst/>
              <a:ahLst/>
              <a:cxnLst/>
              <a:rect l="l" t="t" r="r" b="b"/>
              <a:pathLst>
                <a:path w="957" h="484" extrusionOk="0">
                  <a:moveTo>
                    <a:pt x="474" y="1"/>
                  </a:moveTo>
                  <a:cubicBezTo>
                    <a:pt x="214" y="1"/>
                    <a:pt x="1" y="214"/>
                    <a:pt x="1" y="483"/>
                  </a:cubicBezTo>
                  <a:lnTo>
                    <a:pt x="956" y="483"/>
                  </a:lnTo>
                  <a:cubicBezTo>
                    <a:pt x="956" y="214"/>
                    <a:pt x="743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791;p24">
              <a:extLst>
                <a:ext uri="{FF2B5EF4-FFF2-40B4-BE49-F238E27FC236}">
                  <a16:creationId xmlns:a16="http://schemas.microsoft.com/office/drawing/2014/main" id="{69BC8E70-6BC8-7424-ED3C-E8E204AAC4BB}"/>
                </a:ext>
              </a:extLst>
            </p:cNvPr>
            <p:cNvSpPr/>
            <p:nvPr/>
          </p:nvSpPr>
          <p:spPr>
            <a:xfrm>
              <a:off x="7556576" y="3386420"/>
              <a:ext cx="63606" cy="35107"/>
            </a:xfrm>
            <a:custGeom>
              <a:avLst/>
              <a:gdLst/>
              <a:ahLst/>
              <a:cxnLst/>
              <a:rect l="l" t="t" r="r" b="b"/>
              <a:pathLst>
                <a:path w="1078" h="595" extrusionOk="0">
                  <a:moveTo>
                    <a:pt x="539" y="112"/>
                  </a:moveTo>
                  <a:cubicBezTo>
                    <a:pt x="752" y="112"/>
                    <a:pt x="929" y="269"/>
                    <a:pt x="956" y="473"/>
                  </a:cubicBezTo>
                  <a:lnTo>
                    <a:pt x="122" y="473"/>
                  </a:lnTo>
                  <a:cubicBezTo>
                    <a:pt x="149" y="269"/>
                    <a:pt x="326" y="112"/>
                    <a:pt x="539" y="112"/>
                  </a:cubicBezTo>
                  <a:close/>
                  <a:moveTo>
                    <a:pt x="539" y="0"/>
                  </a:moveTo>
                  <a:cubicBezTo>
                    <a:pt x="242" y="0"/>
                    <a:pt x="1" y="241"/>
                    <a:pt x="1" y="538"/>
                  </a:cubicBezTo>
                  <a:cubicBezTo>
                    <a:pt x="1" y="594"/>
                    <a:pt x="1" y="594"/>
                    <a:pt x="233" y="594"/>
                  </a:cubicBezTo>
                  <a:lnTo>
                    <a:pt x="585" y="594"/>
                  </a:lnTo>
                  <a:cubicBezTo>
                    <a:pt x="1077" y="594"/>
                    <a:pt x="1077" y="594"/>
                    <a:pt x="1077" y="538"/>
                  </a:cubicBezTo>
                  <a:cubicBezTo>
                    <a:pt x="1077" y="241"/>
                    <a:pt x="836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792;p24">
              <a:extLst>
                <a:ext uri="{FF2B5EF4-FFF2-40B4-BE49-F238E27FC236}">
                  <a16:creationId xmlns:a16="http://schemas.microsoft.com/office/drawing/2014/main" id="{617DAC7C-BB5A-26E5-3178-086F80AE0F22}"/>
                </a:ext>
              </a:extLst>
            </p:cNvPr>
            <p:cNvSpPr/>
            <p:nvPr/>
          </p:nvSpPr>
          <p:spPr>
            <a:xfrm>
              <a:off x="7572507" y="3353555"/>
              <a:ext cx="32334" cy="32393"/>
            </a:xfrm>
            <a:custGeom>
              <a:avLst/>
              <a:gdLst/>
              <a:ahLst/>
              <a:cxnLst/>
              <a:rect l="l" t="t" r="r" b="b"/>
              <a:pathLst>
                <a:path w="548" h="549" extrusionOk="0">
                  <a:moveTo>
                    <a:pt x="269" y="1"/>
                  </a:moveTo>
                  <a:cubicBezTo>
                    <a:pt x="121" y="1"/>
                    <a:pt x="0" y="131"/>
                    <a:pt x="0" y="279"/>
                  </a:cubicBezTo>
                  <a:cubicBezTo>
                    <a:pt x="0" y="427"/>
                    <a:pt x="121" y="548"/>
                    <a:pt x="269" y="548"/>
                  </a:cubicBezTo>
                  <a:cubicBezTo>
                    <a:pt x="427" y="548"/>
                    <a:pt x="547" y="427"/>
                    <a:pt x="547" y="279"/>
                  </a:cubicBezTo>
                  <a:cubicBezTo>
                    <a:pt x="547" y="131"/>
                    <a:pt x="427" y="1"/>
                    <a:pt x="26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793;p24">
              <a:extLst>
                <a:ext uri="{FF2B5EF4-FFF2-40B4-BE49-F238E27FC236}">
                  <a16:creationId xmlns:a16="http://schemas.microsoft.com/office/drawing/2014/main" id="{D1995536-2906-DB87-990D-549A69DA8EA4}"/>
                </a:ext>
              </a:extLst>
            </p:cNvPr>
            <p:cNvSpPr/>
            <p:nvPr/>
          </p:nvSpPr>
          <p:spPr>
            <a:xfrm>
              <a:off x="7569203" y="3350310"/>
              <a:ext cx="38883" cy="38883"/>
            </a:xfrm>
            <a:custGeom>
              <a:avLst/>
              <a:gdLst/>
              <a:ahLst/>
              <a:cxnLst/>
              <a:rect l="l" t="t" r="r" b="b"/>
              <a:pathLst>
                <a:path w="659" h="659" extrusionOk="0">
                  <a:moveTo>
                    <a:pt x="325" y="121"/>
                  </a:moveTo>
                  <a:cubicBezTo>
                    <a:pt x="446" y="121"/>
                    <a:pt x="538" y="213"/>
                    <a:pt x="538" y="334"/>
                  </a:cubicBezTo>
                  <a:cubicBezTo>
                    <a:pt x="538" y="445"/>
                    <a:pt x="446" y="547"/>
                    <a:pt x="325" y="547"/>
                  </a:cubicBezTo>
                  <a:cubicBezTo>
                    <a:pt x="214" y="547"/>
                    <a:pt x="112" y="445"/>
                    <a:pt x="112" y="334"/>
                  </a:cubicBezTo>
                  <a:cubicBezTo>
                    <a:pt x="112" y="213"/>
                    <a:pt x="214" y="121"/>
                    <a:pt x="325" y="121"/>
                  </a:cubicBezTo>
                  <a:close/>
                  <a:moveTo>
                    <a:pt x="325" y="0"/>
                  </a:moveTo>
                  <a:cubicBezTo>
                    <a:pt x="149" y="0"/>
                    <a:pt x="0" y="148"/>
                    <a:pt x="0" y="334"/>
                  </a:cubicBezTo>
                  <a:cubicBezTo>
                    <a:pt x="0" y="510"/>
                    <a:pt x="149" y="659"/>
                    <a:pt x="325" y="659"/>
                  </a:cubicBezTo>
                  <a:cubicBezTo>
                    <a:pt x="511" y="659"/>
                    <a:pt x="659" y="510"/>
                    <a:pt x="659" y="334"/>
                  </a:cubicBezTo>
                  <a:cubicBezTo>
                    <a:pt x="659" y="148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794;p24">
              <a:extLst>
                <a:ext uri="{FF2B5EF4-FFF2-40B4-BE49-F238E27FC236}">
                  <a16:creationId xmlns:a16="http://schemas.microsoft.com/office/drawing/2014/main" id="{B94A36C0-1F2C-16E4-6B2D-CB8AA9C83FC8}"/>
                </a:ext>
              </a:extLst>
            </p:cNvPr>
            <p:cNvSpPr/>
            <p:nvPr/>
          </p:nvSpPr>
          <p:spPr>
            <a:xfrm>
              <a:off x="7541825" y="3581839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42" y="0"/>
                  </a:moveTo>
                  <a:cubicBezTo>
                    <a:pt x="112" y="0"/>
                    <a:pt x="1" y="111"/>
                    <a:pt x="1" y="251"/>
                  </a:cubicBezTo>
                  <a:cubicBezTo>
                    <a:pt x="1" y="380"/>
                    <a:pt x="112" y="492"/>
                    <a:pt x="242" y="492"/>
                  </a:cubicBezTo>
                  <a:lnTo>
                    <a:pt x="1336" y="492"/>
                  </a:lnTo>
                  <a:cubicBezTo>
                    <a:pt x="1476" y="492"/>
                    <a:pt x="1587" y="380"/>
                    <a:pt x="1587" y="251"/>
                  </a:cubicBezTo>
                  <a:cubicBezTo>
                    <a:pt x="1587" y="111"/>
                    <a:pt x="1476" y="0"/>
                    <a:pt x="1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795;p24">
              <a:extLst>
                <a:ext uri="{FF2B5EF4-FFF2-40B4-BE49-F238E27FC236}">
                  <a16:creationId xmlns:a16="http://schemas.microsoft.com/office/drawing/2014/main" id="{02F12712-D6BE-C79F-566F-15447758DBE4}"/>
                </a:ext>
              </a:extLst>
            </p:cNvPr>
            <p:cNvSpPr/>
            <p:nvPr/>
          </p:nvSpPr>
          <p:spPr>
            <a:xfrm>
              <a:off x="7537990" y="3578534"/>
              <a:ext cx="100778" cy="35638"/>
            </a:xfrm>
            <a:custGeom>
              <a:avLst/>
              <a:gdLst/>
              <a:ahLst/>
              <a:cxnLst/>
              <a:rect l="l" t="t" r="r" b="b"/>
              <a:pathLst>
                <a:path w="1708" h="604" extrusionOk="0">
                  <a:moveTo>
                    <a:pt x="1401" y="112"/>
                  </a:moveTo>
                  <a:cubicBezTo>
                    <a:pt x="1503" y="112"/>
                    <a:pt x="1587" y="195"/>
                    <a:pt x="1587" y="307"/>
                  </a:cubicBezTo>
                  <a:cubicBezTo>
                    <a:pt x="1587" y="409"/>
                    <a:pt x="1503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21" y="409"/>
                    <a:pt x="121" y="307"/>
                  </a:cubicBezTo>
                  <a:cubicBezTo>
                    <a:pt x="121" y="195"/>
                    <a:pt x="205" y="112"/>
                    <a:pt x="307" y="112"/>
                  </a:cubicBezTo>
                  <a:close/>
                  <a:moveTo>
                    <a:pt x="307" y="0"/>
                  </a:moveTo>
                  <a:cubicBezTo>
                    <a:pt x="140" y="0"/>
                    <a:pt x="1" y="130"/>
                    <a:pt x="1" y="307"/>
                  </a:cubicBezTo>
                  <a:cubicBezTo>
                    <a:pt x="1" y="474"/>
                    <a:pt x="140" y="603"/>
                    <a:pt x="307" y="603"/>
                  </a:cubicBezTo>
                  <a:lnTo>
                    <a:pt x="1401" y="603"/>
                  </a:lnTo>
                  <a:cubicBezTo>
                    <a:pt x="1568" y="603"/>
                    <a:pt x="1707" y="474"/>
                    <a:pt x="1707" y="307"/>
                  </a:cubicBezTo>
                  <a:cubicBezTo>
                    <a:pt x="1707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796;p24">
              <a:extLst>
                <a:ext uri="{FF2B5EF4-FFF2-40B4-BE49-F238E27FC236}">
                  <a16:creationId xmlns:a16="http://schemas.microsoft.com/office/drawing/2014/main" id="{44BADEAE-C851-166E-DF2E-4324DE1105D4}"/>
                </a:ext>
              </a:extLst>
            </p:cNvPr>
            <p:cNvSpPr/>
            <p:nvPr/>
          </p:nvSpPr>
          <p:spPr>
            <a:xfrm>
              <a:off x="7134585" y="1285137"/>
              <a:ext cx="959039" cy="662902"/>
            </a:xfrm>
            <a:custGeom>
              <a:avLst/>
              <a:gdLst/>
              <a:ahLst/>
              <a:cxnLst/>
              <a:rect l="l" t="t" r="r" b="b"/>
              <a:pathLst>
                <a:path w="16254" h="11235" extrusionOk="0">
                  <a:moveTo>
                    <a:pt x="427" y="0"/>
                  </a:moveTo>
                  <a:cubicBezTo>
                    <a:pt x="195" y="0"/>
                    <a:pt x="1" y="195"/>
                    <a:pt x="1" y="427"/>
                  </a:cubicBezTo>
                  <a:lnTo>
                    <a:pt x="1" y="11086"/>
                  </a:lnTo>
                  <a:cubicBezTo>
                    <a:pt x="1" y="11169"/>
                    <a:pt x="66" y="11234"/>
                    <a:pt x="149" y="11234"/>
                  </a:cubicBezTo>
                  <a:lnTo>
                    <a:pt x="16105" y="11234"/>
                  </a:lnTo>
                  <a:cubicBezTo>
                    <a:pt x="16188" y="11234"/>
                    <a:pt x="16253" y="11169"/>
                    <a:pt x="16253" y="11086"/>
                  </a:cubicBezTo>
                  <a:lnTo>
                    <a:pt x="16253" y="427"/>
                  </a:lnTo>
                  <a:cubicBezTo>
                    <a:pt x="16253" y="195"/>
                    <a:pt x="16059" y="0"/>
                    <a:pt x="15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797;p24">
              <a:extLst>
                <a:ext uri="{FF2B5EF4-FFF2-40B4-BE49-F238E27FC236}">
                  <a16:creationId xmlns:a16="http://schemas.microsoft.com/office/drawing/2014/main" id="{0E313F72-185E-C4BA-0D09-731FB02B7867}"/>
                </a:ext>
              </a:extLst>
            </p:cNvPr>
            <p:cNvSpPr/>
            <p:nvPr/>
          </p:nvSpPr>
          <p:spPr>
            <a:xfrm>
              <a:off x="7131340" y="1281833"/>
              <a:ext cx="965588" cy="670041"/>
            </a:xfrm>
            <a:custGeom>
              <a:avLst/>
              <a:gdLst/>
              <a:ahLst/>
              <a:cxnLst/>
              <a:rect l="l" t="t" r="r" b="b"/>
              <a:pathLst>
                <a:path w="16365" h="11356" extrusionOk="0">
                  <a:moveTo>
                    <a:pt x="15882" y="121"/>
                  </a:moveTo>
                  <a:cubicBezTo>
                    <a:pt x="16086" y="121"/>
                    <a:pt x="16243" y="279"/>
                    <a:pt x="16243" y="483"/>
                  </a:cubicBezTo>
                  <a:lnTo>
                    <a:pt x="16243" y="11142"/>
                  </a:lnTo>
                  <a:cubicBezTo>
                    <a:pt x="16243" y="11198"/>
                    <a:pt x="16206" y="11235"/>
                    <a:pt x="16160" y="11235"/>
                  </a:cubicBezTo>
                  <a:lnTo>
                    <a:pt x="204" y="11235"/>
                  </a:lnTo>
                  <a:cubicBezTo>
                    <a:pt x="158" y="11235"/>
                    <a:pt x="111" y="11198"/>
                    <a:pt x="111" y="11142"/>
                  </a:cubicBezTo>
                  <a:lnTo>
                    <a:pt x="111" y="483"/>
                  </a:lnTo>
                  <a:cubicBezTo>
                    <a:pt x="111" y="279"/>
                    <a:pt x="278" y="121"/>
                    <a:pt x="482" y="121"/>
                  </a:cubicBezTo>
                  <a:close/>
                  <a:moveTo>
                    <a:pt x="482" y="1"/>
                  </a:moveTo>
                  <a:cubicBezTo>
                    <a:pt x="213" y="1"/>
                    <a:pt x="0" y="214"/>
                    <a:pt x="0" y="483"/>
                  </a:cubicBezTo>
                  <a:lnTo>
                    <a:pt x="0" y="11142"/>
                  </a:lnTo>
                  <a:cubicBezTo>
                    <a:pt x="0" y="11262"/>
                    <a:pt x="93" y="11355"/>
                    <a:pt x="204" y="11355"/>
                  </a:cubicBezTo>
                  <a:lnTo>
                    <a:pt x="16160" y="11355"/>
                  </a:lnTo>
                  <a:cubicBezTo>
                    <a:pt x="16271" y="11355"/>
                    <a:pt x="16364" y="11262"/>
                    <a:pt x="16364" y="11142"/>
                  </a:cubicBezTo>
                  <a:lnTo>
                    <a:pt x="16364" y="483"/>
                  </a:lnTo>
                  <a:cubicBezTo>
                    <a:pt x="16364" y="214"/>
                    <a:pt x="16151" y="1"/>
                    <a:pt x="158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798;p24">
              <a:extLst>
                <a:ext uri="{FF2B5EF4-FFF2-40B4-BE49-F238E27FC236}">
                  <a16:creationId xmlns:a16="http://schemas.microsoft.com/office/drawing/2014/main" id="{2D19E678-2A7B-087C-5CA4-45287224C697}"/>
                </a:ext>
              </a:extLst>
            </p:cNvPr>
            <p:cNvSpPr/>
            <p:nvPr/>
          </p:nvSpPr>
          <p:spPr>
            <a:xfrm>
              <a:off x="7204681" y="1349156"/>
              <a:ext cx="818847" cy="535396"/>
            </a:xfrm>
            <a:custGeom>
              <a:avLst/>
              <a:gdLst/>
              <a:ahLst/>
              <a:cxnLst/>
              <a:rect l="l" t="t" r="r" b="b"/>
              <a:pathLst>
                <a:path w="13878" h="9074" extrusionOk="0">
                  <a:moveTo>
                    <a:pt x="0" y="1"/>
                  </a:moveTo>
                  <a:lnTo>
                    <a:pt x="0" y="1847"/>
                  </a:lnTo>
                  <a:lnTo>
                    <a:pt x="0" y="7376"/>
                  </a:lnTo>
                  <a:lnTo>
                    <a:pt x="0" y="9073"/>
                  </a:lnTo>
                  <a:lnTo>
                    <a:pt x="13878" y="9073"/>
                  </a:lnTo>
                  <a:lnTo>
                    <a:pt x="138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799;p24">
              <a:extLst>
                <a:ext uri="{FF2B5EF4-FFF2-40B4-BE49-F238E27FC236}">
                  <a16:creationId xmlns:a16="http://schemas.microsoft.com/office/drawing/2014/main" id="{070FA9BA-B549-F304-8A8B-DCDBD260807F}"/>
                </a:ext>
              </a:extLst>
            </p:cNvPr>
            <p:cNvSpPr/>
            <p:nvPr/>
          </p:nvSpPr>
          <p:spPr>
            <a:xfrm>
              <a:off x="7201376" y="1345320"/>
              <a:ext cx="825455" cy="542476"/>
            </a:xfrm>
            <a:custGeom>
              <a:avLst/>
              <a:gdLst/>
              <a:ahLst/>
              <a:cxnLst/>
              <a:rect l="l" t="t" r="r" b="b"/>
              <a:pathLst>
                <a:path w="13990" h="9194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lnTo>
                    <a:pt x="0" y="1912"/>
                  </a:lnTo>
                  <a:cubicBezTo>
                    <a:pt x="0" y="1949"/>
                    <a:pt x="28" y="1967"/>
                    <a:pt x="56" y="1967"/>
                  </a:cubicBezTo>
                  <a:cubicBezTo>
                    <a:pt x="93" y="1967"/>
                    <a:pt x="112" y="1949"/>
                    <a:pt x="112" y="1912"/>
                  </a:cubicBezTo>
                  <a:lnTo>
                    <a:pt x="112" y="121"/>
                  </a:lnTo>
                  <a:lnTo>
                    <a:pt x="13869" y="121"/>
                  </a:lnTo>
                  <a:lnTo>
                    <a:pt x="13869" y="9083"/>
                  </a:lnTo>
                  <a:lnTo>
                    <a:pt x="112" y="9083"/>
                  </a:lnTo>
                  <a:lnTo>
                    <a:pt x="112" y="7441"/>
                  </a:lnTo>
                  <a:cubicBezTo>
                    <a:pt x="112" y="7403"/>
                    <a:pt x="93" y="7385"/>
                    <a:pt x="56" y="7385"/>
                  </a:cubicBezTo>
                  <a:cubicBezTo>
                    <a:pt x="28" y="7385"/>
                    <a:pt x="0" y="7403"/>
                    <a:pt x="0" y="7441"/>
                  </a:cubicBezTo>
                  <a:lnTo>
                    <a:pt x="0" y="9138"/>
                  </a:lnTo>
                  <a:cubicBezTo>
                    <a:pt x="0" y="9175"/>
                    <a:pt x="28" y="9194"/>
                    <a:pt x="56" y="9194"/>
                  </a:cubicBezTo>
                  <a:lnTo>
                    <a:pt x="13934" y="9194"/>
                  </a:lnTo>
                  <a:cubicBezTo>
                    <a:pt x="13962" y="9194"/>
                    <a:pt x="13990" y="9175"/>
                    <a:pt x="13990" y="9138"/>
                  </a:cubicBezTo>
                  <a:lnTo>
                    <a:pt x="13990" y="66"/>
                  </a:lnTo>
                  <a:cubicBezTo>
                    <a:pt x="13990" y="29"/>
                    <a:pt x="13962" y="1"/>
                    <a:pt x="13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800;p24">
              <a:extLst>
                <a:ext uri="{FF2B5EF4-FFF2-40B4-BE49-F238E27FC236}">
                  <a16:creationId xmlns:a16="http://schemas.microsoft.com/office/drawing/2014/main" id="{615F0A54-2197-7E6B-58CB-C7EE0D4D084D}"/>
                </a:ext>
              </a:extLst>
            </p:cNvPr>
            <p:cNvSpPr/>
            <p:nvPr/>
          </p:nvSpPr>
          <p:spPr>
            <a:xfrm>
              <a:off x="7201376" y="1512300"/>
              <a:ext cx="6608" cy="180668"/>
            </a:xfrm>
            <a:custGeom>
              <a:avLst/>
              <a:gdLst/>
              <a:ahLst/>
              <a:cxnLst/>
              <a:rect l="l" t="t" r="r" b="b"/>
              <a:pathLst>
                <a:path w="112" h="306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3006"/>
                  </a:lnTo>
                  <a:cubicBezTo>
                    <a:pt x="0" y="3034"/>
                    <a:pt x="28" y="3061"/>
                    <a:pt x="56" y="3061"/>
                  </a:cubicBezTo>
                  <a:cubicBezTo>
                    <a:pt x="93" y="3061"/>
                    <a:pt x="112" y="3034"/>
                    <a:pt x="112" y="3006"/>
                  </a:cubicBezTo>
                  <a:lnTo>
                    <a:pt x="112" y="56"/>
                  </a:lnTo>
                  <a:cubicBezTo>
                    <a:pt x="112" y="28"/>
                    <a:pt x="93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801;p24">
              <a:extLst>
                <a:ext uri="{FF2B5EF4-FFF2-40B4-BE49-F238E27FC236}">
                  <a16:creationId xmlns:a16="http://schemas.microsoft.com/office/drawing/2014/main" id="{CDE5AA63-E781-6DB7-9B34-D7DB5F7601C2}"/>
                </a:ext>
              </a:extLst>
            </p:cNvPr>
            <p:cNvSpPr/>
            <p:nvPr/>
          </p:nvSpPr>
          <p:spPr>
            <a:xfrm>
              <a:off x="7603130" y="1307027"/>
              <a:ext cx="21949" cy="21418"/>
            </a:xfrm>
            <a:custGeom>
              <a:avLst/>
              <a:gdLst/>
              <a:ahLst/>
              <a:cxnLst/>
              <a:rect l="l" t="t" r="r" b="b"/>
              <a:pathLst>
                <a:path w="372" h="363" extrusionOk="0">
                  <a:moveTo>
                    <a:pt x="186" y="121"/>
                  </a:moveTo>
                  <a:cubicBezTo>
                    <a:pt x="223" y="121"/>
                    <a:pt x="251" y="149"/>
                    <a:pt x="251" y="186"/>
                  </a:cubicBezTo>
                  <a:cubicBezTo>
                    <a:pt x="251" y="223"/>
                    <a:pt x="223" y="251"/>
                    <a:pt x="186" y="251"/>
                  </a:cubicBezTo>
                  <a:cubicBezTo>
                    <a:pt x="149" y="251"/>
                    <a:pt x="121" y="223"/>
                    <a:pt x="121" y="186"/>
                  </a:cubicBezTo>
                  <a:cubicBezTo>
                    <a:pt x="121" y="149"/>
                    <a:pt x="149" y="121"/>
                    <a:pt x="186" y="121"/>
                  </a:cubicBezTo>
                  <a:close/>
                  <a:moveTo>
                    <a:pt x="186" y="0"/>
                  </a:moveTo>
                  <a:cubicBezTo>
                    <a:pt x="84" y="0"/>
                    <a:pt x="1" y="84"/>
                    <a:pt x="1" y="186"/>
                  </a:cubicBezTo>
                  <a:cubicBezTo>
                    <a:pt x="1" y="279"/>
                    <a:pt x="84" y="362"/>
                    <a:pt x="186" y="362"/>
                  </a:cubicBezTo>
                  <a:cubicBezTo>
                    <a:pt x="288" y="362"/>
                    <a:pt x="372" y="288"/>
                    <a:pt x="372" y="186"/>
                  </a:cubicBezTo>
                  <a:cubicBezTo>
                    <a:pt x="372" y="84"/>
                    <a:pt x="288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802;p24">
              <a:extLst>
                <a:ext uri="{FF2B5EF4-FFF2-40B4-BE49-F238E27FC236}">
                  <a16:creationId xmlns:a16="http://schemas.microsoft.com/office/drawing/2014/main" id="{A3F934E6-46C6-CDF0-B1D5-DF23DD7B0CF1}"/>
                </a:ext>
              </a:extLst>
            </p:cNvPr>
            <p:cNvSpPr/>
            <p:nvPr/>
          </p:nvSpPr>
          <p:spPr>
            <a:xfrm>
              <a:off x="6977518" y="1943023"/>
              <a:ext cx="1272641" cy="86027"/>
            </a:xfrm>
            <a:custGeom>
              <a:avLst/>
              <a:gdLst/>
              <a:ahLst/>
              <a:cxnLst/>
              <a:rect l="l" t="t" r="r" b="b"/>
              <a:pathLst>
                <a:path w="21569" h="1458" extrusionOk="0">
                  <a:moveTo>
                    <a:pt x="0" y="1"/>
                  </a:moveTo>
                  <a:lnTo>
                    <a:pt x="0" y="891"/>
                  </a:lnTo>
                  <a:cubicBezTo>
                    <a:pt x="0" y="1207"/>
                    <a:pt x="260" y="1457"/>
                    <a:pt x="575" y="1457"/>
                  </a:cubicBezTo>
                  <a:lnTo>
                    <a:pt x="21003" y="1457"/>
                  </a:lnTo>
                  <a:cubicBezTo>
                    <a:pt x="21318" y="1457"/>
                    <a:pt x="21569" y="1207"/>
                    <a:pt x="21569" y="891"/>
                  </a:cubicBezTo>
                  <a:lnTo>
                    <a:pt x="215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803;p24">
              <a:extLst>
                <a:ext uri="{FF2B5EF4-FFF2-40B4-BE49-F238E27FC236}">
                  <a16:creationId xmlns:a16="http://schemas.microsoft.com/office/drawing/2014/main" id="{FF3B46E6-4B24-7678-B209-F9B23B17D38D}"/>
                </a:ext>
              </a:extLst>
            </p:cNvPr>
            <p:cNvSpPr/>
            <p:nvPr/>
          </p:nvSpPr>
          <p:spPr>
            <a:xfrm>
              <a:off x="6974214" y="1939778"/>
              <a:ext cx="1279781" cy="92517"/>
            </a:xfrm>
            <a:custGeom>
              <a:avLst/>
              <a:gdLst/>
              <a:ahLst/>
              <a:cxnLst/>
              <a:rect l="l" t="t" r="r" b="b"/>
              <a:pathLst>
                <a:path w="21690" h="1568" extrusionOk="0">
                  <a:moveTo>
                    <a:pt x="21569" y="111"/>
                  </a:moveTo>
                  <a:lnTo>
                    <a:pt x="21569" y="946"/>
                  </a:lnTo>
                  <a:cubicBezTo>
                    <a:pt x="21569" y="1225"/>
                    <a:pt x="21337" y="1457"/>
                    <a:pt x="21059" y="1457"/>
                  </a:cubicBezTo>
                  <a:lnTo>
                    <a:pt x="631" y="1457"/>
                  </a:lnTo>
                  <a:cubicBezTo>
                    <a:pt x="344" y="1457"/>
                    <a:pt x="121" y="1225"/>
                    <a:pt x="121" y="946"/>
                  </a:cubicBezTo>
                  <a:lnTo>
                    <a:pt x="121" y="111"/>
                  </a:lnTo>
                  <a:close/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lnTo>
                    <a:pt x="1" y="946"/>
                  </a:lnTo>
                  <a:cubicBezTo>
                    <a:pt x="1" y="1290"/>
                    <a:pt x="279" y="1568"/>
                    <a:pt x="631" y="1568"/>
                  </a:cubicBezTo>
                  <a:lnTo>
                    <a:pt x="21059" y="1568"/>
                  </a:lnTo>
                  <a:cubicBezTo>
                    <a:pt x="21402" y="1568"/>
                    <a:pt x="21690" y="1290"/>
                    <a:pt x="21690" y="946"/>
                  </a:cubicBezTo>
                  <a:lnTo>
                    <a:pt x="21690" y="56"/>
                  </a:lnTo>
                  <a:cubicBezTo>
                    <a:pt x="21690" y="28"/>
                    <a:pt x="21662" y="0"/>
                    <a:pt x="216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804;p24">
              <a:extLst>
                <a:ext uri="{FF2B5EF4-FFF2-40B4-BE49-F238E27FC236}">
                  <a16:creationId xmlns:a16="http://schemas.microsoft.com/office/drawing/2014/main" id="{DEC13A64-CE23-27D2-0273-705672325D8B}"/>
                </a:ext>
              </a:extLst>
            </p:cNvPr>
            <p:cNvSpPr/>
            <p:nvPr/>
          </p:nvSpPr>
          <p:spPr>
            <a:xfrm>
              <a:off x="6986251" y="2005449"/>
              <a:ext cx="1255176" cy="6608"/>
            </a:xfrm>
            <a:custGeom>
              <a:avLst/>
              <a:gdLst/>
              <a:ahLst/>
              <a:cxnLst/>
              <a:rect l="l" t="t" r="r" b="b"/>
              <a:pathLst>
                <a:path w="21273" h="112" extrusionOk="0">
                  <a:moveTo>
                    <a:pt x="6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66" y="112"/>
                  </a:cubicBezTo>
                  <a:lnTo>
                    <a:pt x="21216" y="112"/>
                  </a:lnTo>
                  <a:cubicBezTo>
                    <a:pt x="21254" y="112"/>
                    <a:pt x="21272" y="93"/>
                    <a:pt x="21272" y="56"/>
                  </a:cubicBezTo>
                  <a:cubicBezTo>
                    <a:pt x="21272" y="28"/>
                    <a:pt x="21254" y="0"/>
                    <a:pt x="21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805;p24">
              <a:extLst>
                <a:ext uri="{FF2B5EF4-FFF2-40B4-BE49-F238E27FC236}">
                  <a16:creationId xmlns:a16="http://schemas.microsoft.com/office/drawing/2014/main" id="{AAB0445C-BCEF-2FB3-49A8-7A937301A7E4}"/>
                </a:ext>
              </a:extLst>
            </p:cNvPr>
            <p:cNvSpPr/>
            <p:nvPr/>
          </p:nvSpPr>
          <p:spPr>
            <a:xfrm>
              <a:off x="7492557" y="1948511"/>
              <a:ext cx="243093" cy="26905"/>
            </a:xfrm>
            <a:custGeom>
              <a:avLst/>
              <a:gdLst/>
              <a:ahLst/>
              <a:cxnLst/>
              <a:rect l="l" t="t" r="r" b="b"/>
              <a:pathLst>
                <a:path w="4120" h="456" extrusionOk="0">
                  <a:moveTo>
                    <a:pt x="1" y="1"/>
                  </a:moveTo>
                  <a:lnTo>
                    <a:pt x="1" y="455"/>
                  </a:lnTo>
                  <a:lnTo>
                    <a:pt x="4119" y="455"/>
                  </a:lnTo>
                  <a:lnTo>
                    <a:pt x="41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806;p24">
              <a:extLst>
                <a:ext uri="{FF2B5EF4-FFF2-40B4-BE49-F238E27FC236}">
                  <a16:creationId xmlns:a16="http://schemas.microsoft.com/office/drawing/2014/main" id="{CBE70D27-4504-22D0-F758-5A8ACD38DFD7}"/>
                </a:ext>
              </a:extLst>
            </p:cNvPr>
            <p:cNvSpPr/>
            <p:nvPr/>
          </p:nvSpPr>
          <p:spPr>
            <a:xfrm>
              <a:off x="7489253" y="1945206"/>
              <a:ext cx="249702" cy="33455"/>
            </a:xfrm>
            <a:custGeom>
              <a:avLst/>
              <a:gdLst/>
              <a:ahLst/>
              <a:cxnLst/>
              <a:rect l="l" t="t" r="r" b="b"/>
              <a:pathLst>
                <a:path w="4232" h="567" extrusionOk="0">
                  <a:moveTo>
                    <a:pt x="4120" y="112"/>
                  </a:moveTo>
                  <a:lnTo>
                    <a:pt x="4120" y="455"/>
                  </a:lnTo>
                  <a:lnTo>
                    <a:pt x="112" y="455"/>
                  </a:lnTo>
                  <a:lnTo>
                    <a:pt x="112" y="112"/>
                  </a:lnTo>
                  <a:close/>
                  <a:moveTo>
                    <a:pt x="57" y="1"/>
                  </a:moveTo>
                  <a:cubicBezTo>
                    <a:pt x="29" y="1"/>
                    <a:pt x="1" y="19"/>
                    <a:pt x="1" y="57"/>
                  </a:cubicBezTo>
                  <a:lnTo>
                    <a:pt x="1" y="511"/>
                  </a:lnTo>
                  <a:cubicBezTo>
                    <a:pt x="1" y="539"/>
                    <a:pt x="29" y="567"/>
                    <a:pt x="57" y="567"/>
                  </a:cubicBezTo>
                  <a:lnTo>
                    <a:pt x="4175" y="567"/>
                  </a:lnTo>
                  <a:cubicBezTo>
                    <a:pt x="4203" y="567"/>
                    <a:pt x="4231" y="539"/>
                    <a:pt x="4231" y="511"/>
                  </a:cubicBezTo>
                  <a:lnTo>
                    <a:pt x="4231" y="57"/>
                  </a:lnTo>
                  <a:cubicBezTo>
                    <a:pt x="4231" y="19"/>
                    <a:pt x="4203" y="1"/>
                    <a:pt x="41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807;p24">
              <a:extLst>
                <a:ext uri="{FF2B5EF4-FFF2-40B4-BE49-F238E27FC236}">
                  <a16:creationId xmlns:a16="http://schemas.microsoft.com/office/drawing/2014/main" id="{3DDCA92C-E5BE-7401-C958-5A98DB36A279}"/>
                </a:ext>
              </a:extLst>
            </p:cNvPr>
            <p:cNvSpPr/>
            <p:nvPr/>
          </p:nvSpPr>
          <p:spPr>
            <a:xfrm>
              <a:off x="7368297" y="1450405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298" y="1"/>
                  </a:moveTo>
                  <a:cubicBezTo>
                    <a:pt x="131" y="1"/>
                    <a:pt x="1" y="140"/>
                    <a:pt x="1" y="298"/>
                  </a:cubicBezTo>
                  <a:lnTo>
                    <a:pt x="1" y="6068"/>
                  </a:lnTo>
                  <a:cubicBezTo>
                    <a:pt x="1" y="6235"/>
                    <a:pt x="131" y="6365"/>
                    <a:pt x="298" y="6365"/>
                  </a:cubicBezTo>
                  <a:lnTo>
                    <a:pt x="7135" y="6365"/>
                  </a:lnTo>
                  <a:cubicBezTo>
                    <a:pt x="7302" y="6365"/>
                    <a:pt x="7431" y="6235"/>
                    <a:pt x="7431" y="6068"/>
                  </a:cubicBezTo>
                  <a:lnTo>
                    <a:pt x="7431" y="298"/>
                  </a:lnTo>
                  <a:cubicBezTo>
                    <a:pt x="7431" y="140"/>
                    <a:pt x="7302" y="1"/>
                    <a:pt x="7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808;p24">
              <a:extLst>
                <a:ext uri="{FF2B5EF4-FFF2-40B4-BE49-F238E27FC236}">
                  <a16:creationId xmlns:a16="http://schemas.microsoft.com/office/drawing/2014/main" id="{E59A6ACE-A6A2-6955-C744-AC7DB85F02D9}"/>
                </a:ext>
              </a:extLst>
            </p:cNvPr>
            <p:cNvSpPr/>
            <p:nvPr/>
          </p:nvSpPr>
          <p:spPr>
            <a:xfrm>
              <a:off x="7397326" y="1420844"/>
              <a:ext cx="438512" cy="375556"/>
            </a:xfrm>
            <a:custGeom>
              <a:avLst/>
              <a:gdLst/>
              <a:ahLst/>
              <a:cxnLst/>
              <a:rect l="l" t="t" r="r" b="b"/>
              <a:pathLst>
                <a:path w="7432" h="6365" extrusionOk="0">
                  <a:moveTo>
                    <a:pt x="353" y="1"/>
                  </a:moveTo>
                  <a:cubicBezTo>
                    <a:pt x="158" y="1"/>
                    <a:pt x="0" y="159"/>
                    <a:pt x="0" y="353"/>
                  </a:cubicBezTo>
                  <a:lnTo>
                    <a:pt x="0" y="6012"/>
                  </a:lnTo>
                  <a:cubicBezTo>
                    <a:pt x="0" y="6207"/>
                    <a:pt x="158" y="6365"/>
                    <a:pt x="353" y="6365"/>
                  </a:cubicBezTo>
                  <a:lnTo>
                    <a:pt x="7088" y="6365"/>
                  </a:lnTo>
                  <a:cubicBezTo>
                    <a:pt x="7273" y="6365"/>
                    <a:pt x="7431" y="6207"/>
                    <a:pt x="7431" y="6012"/>
                  </a:cubicBezTo>
                  <a:lnTo>
                    <a:pt x="7431" y="353"/>
                  </a:lnTo>
                  <a:cubicBezTo>
                    <a:pt x="7431" y="159"/>
                    <a:pt x="7273" y="1"/>
                    <a:pt x="7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809;p24">
              <a:extLst>
                <a:ext uri="{FF2B5EF4-FFF2-40B4-BE49-F238E27FC236}">
                  <a16:creationId xmlns:a16="http://schemas.microsoft.com/office/drawing/2014/main" id="{EC454722-ADD5-D872-5244-E751F8D43996}"/>
                </a:ext>
              </a:extLst>
            </p:cNvPr>
            <p:cNvSpPr/>
            <p:nvPr/>
          </p:nvSpPr>
          <p:spPr>
            <a:xfrm>
              <a:off x="7394022" y="1417599"/>
              <a:ext cx="445652" cy="382105"/>
            </a:xfrm>
            <a:custGeom>
              <a:avLst/>
              <a:gdLst/>
              <a:ahLst/>
              <a:cxnLst/>
              <a:rect l="l" t="t" r="r" b="b"/>
              <a:pathLst>
                <a:path w="7553" h="6476" extrusionOk="0">
                  <a:moveTo>
                    <a:pt x="7144" y="112"/>
                  </a:moveTo>
                  <a:cubicBezTo>
                    <a:pt x="7302" y="112"/>
                    <a:pt x="7431" y="241"/>
                    <a:pt x="7431" y="408"/>
                  </a:cubicBezTo>
                  <a:lnTo>
                    <a:pt x="7431" y="6067"/>
                  </a:lnTo>
                  <a:cubicBezTo>
                    <a:pt x="7431" y="6225"/>
                    <a:pt x="7302" y="6355"/>
                    <a:pt x="7144" y="6355"/>
                  </a:cubicBezTo>
                  <a:lnTo>
                    <a:pt x="409" y="6355"/>
                  </a:lnTo>
                  <a:cubicBezTo>
                    <a:pt x="242" y="6355"/>
                    <a:pt x="112" y="6225"/>
                    <a:pt x="112" y="6067"/>
                  </a:cubicBezTo>
                  <a:lnTo>
                    <a:pt x="112" y="408"/>
                  </a:lnTo>
                  <a:cubicBezTo>
                    <a:pt x="112" y="241"/>
                    <a:pt x="242" y="112"/>
                    <a:pt x="409" y="112"/>
                  </a:cubicBezTo>
                  <a:close/>
                  <a:moveTo>
                    <a:pt x="409" y="0"/>
                  </a:moveTo>
                  <a:cubicBezTo>
                    <a:pt x="177" y="0"/>
                    <a:pt x="1" y="176"/>
                    <a:pt x="1" y="408"/>
                  </a:cubicBezTo>
                  <a:lnTo>
                    <a:pt x="1" y="6067"/>
                  </a:lnTo>
                  <a:cubicBezTo>
                    <a:pt x="1" y="6290"/>
                    <a:pt x="177" y="6475"/>
                    <a:pt x="409" y="6475"/>
                  </a:cubicBezTo>
                  <a:lnTo>
                    <a:pt x="7144" y="6475"/>
                  </a:lnTo>
                  <a:cubicBezTo>
                    <a:pt x="7367" y="6475"/>
                    <a:pt x="7552" y="6290"/>
                    <a:pt x="7543" y="6067"/>
                  </a:cubicBezTo>
                  <a:lnTo>
                    <a:pt x="7543" y="408"/>
                  </a:lnTo>
                  <a:cubicBezTo>
                    <a:pt x="7543" y="186"/>
                    <a:pt x="7367" y="0"/>
                    <a:pt x="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810;p24">
              <a:extLst>
                <a:ext uri="{FF2B5EF4-FFF2-40B4-BE49-F238E27FC236}">
                  <a16:creationId xmlns:a16="http://schemas.microsoft.com/office/drawing/2014/main" id="{2E632695-958C-170C-1225-E607E78003DE}"/>
                </a:ext>
              </a:extLst>
            </p:cNvPr>
            <p:cNvSpPr/>
            <p:nvPr/>
          </p:nvSpPr>
          <p:spPr>
            <a:xfrm>
              <a:off x="7464649" y="1618446"/>
              <a:ext cx="302746" cy="40594"/>
            </a:xfrm>
            <a:custGeom>
              <a:avLst/>
              <a:gdLst/>
              <a:ahLst/>
              <a:cxnLst/>
              <a:rect l="l" t="t" r="r" b="b"/>
              <a:pathLst>
                <a:path w="5131" h="688" extrusionOk="0">
                  <a:moveTo>
                    <a:pt x="325" y="1"/>
                  </a:moveTo>
                  <a:cubicBezTo>
                    <a:pt x="149" y="1"/>
                    <a:pt x="1" y="149"/>
                    <a:pt x="1" y="325"/>
                  </a:cubicBezTo>
                  <a:lnTo>
                    <a:pt x="1" y="363"/>
                  </a:lnTo>
                  <a:cubicBezTo>
                    <a:pt x="1" y="548"/>
                    <a:pt x="149" y="687"/>
                    <a:pt x="325" y="687"/>
                  </a:cubicBezTo>
                  <a:lnTo>
                    <a:pt x="4806" y="687"/>
                  </a:lnTo>
                  <a:cubicBezTo>
                    <a:pt x="4991" y="687"/>
                    <a:pt x="5131" y="548"/>
                    <a:pt x="5131" y="363"/>
                  </a:cubicBezTo>
                  <a:lnTo>
                    <a:pt x="5131" y="325"/>
                  </a:lnTo>
                  <a:cubicBezTo>
                    <a:pt x="5131" y="149"/>
                    <a:pt x="4991" y="1"/>
                    <a:pt x="48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811;p24">
              <a:extLst>
                <a:ext uri="{FF2B5EF4-FFF2-40B4-BE49-F238E27FC236}">
                  <a16:creationId xmlns:a16="http://schemas.microsoft.com/office/drawing/2014/main" id="{FB6A2AF2-77DB-99AC-7951-8FACCBC33618}"/>
                </a:ext>
              </a:extLst>
            </p:cNvPr>
            <p:cNvSpPr/>
            <p:nvPr/>
          </p:nvSpPr>
          <p:spPr>
            <a:xfrm>
              <a:off x="7461345" y="1615201"/>
              <a:ext cx="309885" cy="47085"/>
            </a:xfrm>
            <a:custGeom>
              <a:avLst/>
              <a:gdLst/>
              <a:ahLst/>
              <a:cxnLst/>
              <a:rect l="l" t="t" r="r" b="b"/>
              <a:pathLst>
                <a:path w="5252" h="798" extrusionOk="0">
                  <a:moveTo>
                    <a:pt x="4862" y="111"/>
                  </a:moveTo>
                  <a:cubicBezTo>
                    <a:pt x="5010" y="111"/>
                    <a:pt x="5131" y="232"/>
                    <a:pt x="5131" y="380"/>
                  </a:cubicBezTo>
                  <a:lnTo>
                    <a:pt x="5131" y="418"/>
                  </a:lnTo>
                  <a:cubicBezTo>
                    <a:pt x="5131" y="566"/>
                    <a:pt x="5010" y="687"/>
                    <a:pt x="4862" y="687"/>
                  </a:cubicBezTo>
                  <a:lnTo>
                    <a:pt x="381" y="687"/>
                  </a:lnTo>
                  <a:cubicBezTo>
                    <a:pt x="233" y="687"/>
                    <a:pt x="112" y="566"/>
                    <a:pt x="112" y="418"/>
                  </a:cubicBezTo>
                  <a:lnTo>
                    <a:pt x="112" y="380"/>
                  </a:lnTo>
                  <a:cubicBezTo>
                    <a:pt x="112" y="232"/>
                    <a:pt x="233" y="111"/>
                    <a:pt x="381" y="111"/>
                  </a:cubicBezTo>
                  <a:close/>
                  <a:moveTo>
                    <a:pt x="381" y="0"/>
                  </a:moveTo>
                  <a:cubicBezTo>
                    <a:pt x="168" y="0"/>
                    <a:pt x="1" y="167"/>
                    <a:pt x="1" y="380"/>
                  </a:cubicBezTo>
                  <a:lnTo>
                    <a:pt x="1" y="418"/>
                  </a:lnTo>
                  <a:cubicBezTo>
                    <a:pt x="1" y="631"/>
                    <a:pt x="168" y="798"/>
                    <a:pt x="381" y="798"/>
                  </a:cubicBezTo>
                  <a:lnTo>
                    <a:pt x="4862" y="798"/>
                  </a:lnTo>
                  <a:cubicBezTo>
                    <a:pt x="5075" y="798"/>
                    <a:pt x="5251" y="631"/>
                    <a:pt x="5251" y="418"/>
                  </a:cubicBezTo>
                  <a:lnTo>
                    <a:pt x="5251" y="380"/>
                  </a:lnTo>
                  <a:cubicBezTo>
                    <a:pt x="5251" y="167"/>
                    <a:pt x="5075" y="0"/>
                    <a:pt x="48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812;p24">
              <a:extLst>
                <a:ext uri="{FF2B5EF4-FFF2-40B4-BE49-F238E27FC236}">
                  <a16:creationId xmlns:a16="http://schemas.microsoft.com/office/drawing/2014/main" id="{1295E15E-4AFF-2F32-329C-1B0027B9BF32}"/>
                </a:ext>
              </a:extLst>
            </p:cNvPr>
            <p:cNvSpPr/>
            <p:nvPr/>
          </p:nvSpPr>
          <p:spPr>
            <a:xfrm>
              <a:off x="7497514" y="1629421"/>
              <a:ext cx="235423" cy="16993"/>
            </a:xfrm>
            <a:custGeom>
              <a:avLst/>
              <a:gdLst/>
              <a:ahLst/>
              <a:cxnLst/>
              <a:rect l="l" t="t" r="r" b="b"/>
              <a:pathLst>
                <a:path w="3990" h="288" extrusionOk="0">
                  <a:moveTo>
                    <a:pt x="3850" y="56"/>
                  </a:moveTo>
                  <a:cubicBezTo>
                    <a:pt x="3896" y="56"/>
                    <a:pt x="3933" y="93"/>
                    <a:pt x="3933" y="139"/>
                  </a:cubicBezTo>
                  <a:lnTo>
                    <a:pt x="3933" y="149"/>
                  </a:lnTo>
                  <a:cubicBezTo>
                    <a:pt x="3933" y="195"/>
                    <a:pt x="3896" y="232"/>
                    <a:pt x="3850" y="232"/>
                  </a:cubicBezTo>
                  <a:lnTo>
                    <a:pt x="139" y="232"/>
                  </a:lnTo>
                  <a:cubicBezTo>
                    <a:pt x="93" y="232"/>
                    <a:pt x="56" y="195"/>
                    <a:pt x="56" y="149"/>
                  </a:cubicBezTo>
                  <a:lnTo>
                    <a:pt x="56" y="139"/>
                  </a:lnTo>
                  <a:cubicBezTo>
                    <a:pt x="56" y="93"/>
                    <a:pt x="93" y="56"/>
                    <a:pt x="139" y="56"/>
                  </a:cubicBezTo>
                  <a:close/>
                  <a:moveTo>
                    <a:pt x="139" y="0"/>
                  </a:moveTo>
                  <a:cubicBezTo>
                    <a:pt x="65" y="0"/>
                    <a:pt x="0" y="65"/>
                    <a:pt x="0" y="139"/>
                  </a:cubicBezTo>
                  <a:lnTo>
                    <a:pt x="0" y="149"/>
                  </a:lnTo>
                  <a:cubicBezTo>
                    <a:pt x="0" y="223"/>
                    <a:pt x="65" y="288"/>
                    <a:pt x="139" y="288"/>
                  </a:cubicBezTo>
                  <a:lnTo>
                    <a:pt x="3850" y="288"/>
                  </a:lnTo>
                  <a:cubicBezTo>
                    <a:pt x="3924" y="288"/>
                    <a:pt x="3989" y="232"/>
                    <a:pt x="3989" y="149"/>
                  </a:cubicBezTo>
                  <a:lnTo>
                    <a:pt x="3989" y="139"/>
                  </a:lnTo>
                  <a:cubicBezTo>
                    <a:pt x="3989" y="65"/>
                    <a:pt x="3924" y="0"/>
                    <a:pt x="3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813;p24">
              <a:extLst>
                <a:ext uri="{FF2B5EF4-FFF2-40B4-BE49-F238E27FC236}">
                  <a16:creationId xmlns:a16="http://schemas.microsoft.com/office/drawing/2014/main" id="{EAB1EEDD-88F9-C3A7-F8A6-B31ACF8F0224}"/>
                </a:ext>
              </a:extLst>
            </p:cNvPr>
            <p:cNvSpPr/>
            <p:nvPr/>
          </p:nvSpPr>
          <p:spPr>
            <a:xfrm>
              <a:off x="7517221" y="1681934"/>
              <a:ext cx="198192" cy="23601"/>
            </a:xfrm>
            <a:custGeom>
              <a:avLst/>
              <a:gdLst/>
              <a:ahLst/>
              <a:cxnLst/>
              <a:rect l="l" t="t" r="r" b="b"/>
              <a:pathLst>
                <a:path w="3359" h="400" extrusionOk="0">
                  <a:moveTo>
                    <a:pt x="195" y="1"/>
                  </a:moveTo>
                  <a:cubicBezTo>
                    <a:pt x="93" y="1"/>
                    <a:pt x="0" y="84"/>
                    <a:pt x="0" y="196"/>
                  </a:cubicBezTo>
                  <a:cubicBezTo>
                    <a:pt x="0" y="307"/>
                    <a:pt x="93" y="400"/>
                    <a:pt x="195" y="400"/>
                  </a:cubicBezTo>
                  <a:lnTo>
                    <a:pt x="3154" y="400"/>
                  </a:lnTo>
                  <a:cubicBezTo>
                    <a:pt x="3265" y="400"/>
                    <a:pt x="3358" y="307"/>
                    <a:pt x="3358" y="196"/>
                  </a:cubicBezTo>
                  <a:cubicBezTo>
                    <a:pt x="3358" y="84"/>
                    <a:pt x="3265" y="1"/>
                    <a:pt x="3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814;p24">
              <a:extLst>
                <a:ext uri="{FF2B5EF4-FFF2-40B4-BE49-F238E27FC236}">
                  <a16:creationId xmlns:a16="http://schemas.microsoft.com/office/drawing/2014/main" id="{DE353083-3CF1-F1B8-6281-C577484BEACE}"/>
                </a:ext>
              </a:extLst>
            </p:cNvPr>
            <p:cNvSpPr/>
            <p:nvPr/>
          </p:nvSpPr>
          <p:spPr>
            <a:xfrm>
              <a:off x="7513917" y="1678689"/>
              <a:ext cx="204741" cy="30151"/>
            </a:xfrm>
            <a:custGeom>
              <a:avLst/>
              <a:gdLst/>
              <a:ahLst/>
              <a:cxnLst/>
              <a:rect l="l" t="t" r="r" b="b"/>
              <a:pathLst>
                <a:path w="3470" h="511" extrusionOk="0">
                  <a:moveTo>
                    <a:pt x="3210" y="112"/>
                  </a:moveTo>
                  <a:cubicBezTo>
                    <a:pt x="3284" y="112"/>
                    <a:pt x="3349" y="176"/>
                    <a:pt x="3349" y="251"/>
                  </a:cubicBezTo>
                  <a:cubicBezTo>
                    <a:pt x="3349" y="334"/>
                    <a:pt x="3284" y="390"/>
                    <a:pt x="3210" y="390"/>
                  </a:cubicBezTo>
                  <a:lnTo>
                    <a:pt x="251" y="390"/>
                  </a:lnTo>
                  <a:cubicBezTo>
                    <a:pt x="177" y="390"/>
                    <a:pt x="112" y="334"/>
                    <a:pt x="112" y="251"/>
                  </a:cubicBezTo>
                  <a:cubicBezTo>
                    <a:pt x="112" y="176"/>
                    <a:pt x="177" y="112"/>
                    <a:pt x="251" y="112"/>
                  </a:cubicBezTo>
                  <a:close/>
                  <a:moveTo>
                    <a:pt x="251" y="0"/>
                  </a:moveTo>
                  <a:cubicBezTo>
                    <a:pt x="112" y="0"/>
                    <a:pt x="0" y="112"/>
                    <a:pt x="0" y="251"/>
                  </a:cubicBezTo>
                  <a:cubicBezTo>
                    <a:pt x="0" y="399"/>
                    <a:pt x="112" y="510"/>
                    <a:pt x="251" y="510"/>
                  </a:cubicBezTo>
                  <a:lnTo>
                    <a:pt x="3210" y="510"/>
                  </a:lnTo>
                  <a:cubicBezTo>
                    <a:pt x="3349" y="510"/>
                    <a:pt x="3470" y="399"/>
                    <a:pt x="3470" y="251"/>
                  </a:cubicBezTo>
                  <a:cubicBezTo>
                    <a:pt x="3470" y="112"/>
                    <a:pt x="3349" y="0"/>
                    <a:pt x="3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815;p24">
              <a:extLst>
                <a:ext uri="{FF2B5EF4-FFF2-40B4-BE49-F238E27FC236}">
                  <a16:creationId xmlns:a16="http://schemas.microsoft.com/office/drawing/2014/main" id="{6AA508D3-6711-A3C6-D996-0F59F948C0DF}"/>
                </a:ext>
              </a:extLst>
            </p:cNvPr>
            <p:cNvSpPr/>
            <p:nvPr/>
          </p:nvSpPr>
          <p:spPr>
            <a:xfrm>
              <a:off x="755716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4" y="131"/>
                    <a:pt x="56" y="112"/>
                    <a:pt x="56" y="94"/>
                  </a:cubicBezTo>
                  <a:cubicBezTo>
                    <a:pt x="56" y="75"/>
                    <a:pt x="74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816;p24">
              <a:extLst>
                <a:ext uri="{FF2B5EF4-FFF2-40B4-BE49-F238E27FC236}">
                  <a16:creationId xmlns:a16="http://schemas.microsoft.com/office/drawing/2014/main" id="{CFD899F2-6D22-ABBF-8978-E9D6894703BA}"/>
                </a:ext>
              </a:extLst>
            </p:cNvPr>
            <p:cNvSpPr/>
            <p:nvPr/>
          </p:nvSpPr>
          <p:spPr>
            <a:xfrm>
              <a:off x="7579056" y="1687952"/>
              <a:ext cx="10975" cy="11565"/>
            </a:xfrm>
            <a:custGeom>
              <a:avLst/>
              <a:gdLst/>
              <a:ahLst/>
              <a:cxnLst/>
              <a:rect l="l" t="t" r="r" b="b"/>
              <a:pathLst>
                <a:path w="186" h="196" extrusionOk="0">
                  <a:moveTo>
                    <a:pt x="93" y="57"/>
                  </a:moveTo>
                  <a:cubicBezTo>
                    <a:pt x="112" y="57"/>
                    <a:pt x="130" y="75"/>
                    <a:pt x="130" y="94"/>
                  </a:cubicBezTo>
                  <a:cubicBezTo>
                    <a:pt x="130" y="112"/>
                    <a:pt x="112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37" y="1"/>
                    <a:pt x="0" y="38"/>
                    <a:pt x="0" y="94"/>
                  </a:cubicBezTo>
                  <a:cubicBezTo>
                    <a:pt x="0" y="149"/>
                    <a:pt x="37" y="196"/>
                    <a:pt x="93" y="196"/>
                  </a:cubicBezTo>
                  <a:cubicBezTo>
                    <a:pt x="149" y="196"/>
                    <a:pt x="186" y="149"/>
                    <a:pt x="186" y="94"/>
                  </a:cubicBezTo>
                  <a:cubicBezTo>
                    <a:pt x="186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817;p24">
              <a:extLst>
                <a:ext uri="{FF2B5EF4-FFF2-40B4-BE49-F238E27FC236}">
                  <a16:creationId xmlns:a16="http://schemas.microsoft.com/office/drawing/2014/main" id="{3784CF4B-C0DF-06F4-31B9-C4696F8B2465}"/>
                </a:ext>
              </a:extLst>
            </p:cNvPr>
            <p:cNvSpPr/>
            <p:nvPr/>
          </p:nvSpPr>
          <p:spPr>
            <a:xfrm>
              <a:off x="759929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818;p24">
              <a:extLst>
                <a:ext uri="{FF2B5EF4-FFF2-40B4-BE49-F238E27FC236}">
                  <a16:creationId xmlns:a16="http://schemas.microsoft.com/office/drawing/2014/main" id="{E54D1A75-B9AB-58C7-BADA-AE7158FFC1EA}"/>
                </a:ext>
              </a:extLst>
            </p:cNvPr>
            <p:cNvSpPr/>
            <p:nvPr/>
          </p:nvSpPr>
          <p:spPr>
            <a:xfrm>
              <a:off x="7621185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40" y="75"/>
                    <a:pt x="140" y="94"/>
                  </a:cubicBezTo>
                  <a:cubicBezTo>
                    <a:pt x="14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819;p24">
              <a:extLst>
                <a:ext uri="{FF2B5EF4-FFF2-40B4-BE49-F238E27FC236}">
                  <a16:creationId xmlns:a16="http://schemas.microsoft.com/office/drawing/2014/main" id="{792DD73F-A2E6-B050-23B8-11E820B6FA8C}"/>
                </a:ext>
              </a:extLst>
            </p:cNvPr>
            <p:cNvSpPr/>
            <p:nvPr/>
          </p:nvSpPr>
          <p:spPr>
            <a:xfrm>
              <a:off x="764254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0" y="38"/>
                    <a:pt x="0" y="94"/>
                  </a:cubicBezTo>
                  <a:cubicBezTo>
                    <a:pt x="0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820;p24">
              <a:extLst>
                <a:ext uri="{FF2B5EF4-FFF2-40B4-BE49-F238E27FC236}">
                  <a16:creationId xmlns:a16="http://schemas.microsoft.com/office/drawing/2014/main" id="{F2CBAD9F-203D-BFA0-4E03-FA3504FC125E}"/>
                </a:ext>
              </a:extLst>
            </p:cNvPr>
            <p:cNvSpPr/>
            <p:nvPr/>
          </p:nvSpPr>
          <p:spPr>
            <a:xfrm>
              <a:off x="7664434" y="1687952"/>
              <a:ext cx="11565" cy="11565"/>
            </a:xfrm>
            <a:custGeom>
              <a:avLst/>
              <a:gdLst/>
              <a:ahLst/>
              <a:cxnLst/>
              <a:rect l="l" t="t" r="r" b="b"/>
              <a:pathLst>
                <a:path w="196" h="196" extrusionOk="0">
                  <a:moveTo>
                    <a:pt x="93" y="57"/>
                  </a:moveTo>
                  <a:cubicBezTo>
                    <a:pt x="121" y="57"/>
                    <a:pt x="130" y="75"/>
                    <a:pt x="130" y="94"/>
                  </a:cubicBezTo>
                  <a:cubicBezTo>
                    <a:pt x="130" y="112"/>
                    <a:pt x="121" y="131"/>
                    <a:pt x="93" y="131"/>
                  </a:cubicBezTo>
                  <a:cubicBezTo>
                    <a:pt x="75" y="131"/>
                    <a:pt x="56" y="112"/>
                    <a:pt x="56" y="94"/>
                  </a:cubicBezTo>
                  <a:cubicBezTo>
                    <a:pt x="56" y="75"/>
                    <a:pt x="75" y="57"/>
                    <a:pt x="93" y="57"/>
                  </a:cubicBezTo>
                  <a:close/>
                  <a:moveTo>
                    <a:pt x="93" y="1"/>
                  </a:moveTo>
                  <a:cubicBezTo>
                    <a:pt x="47" y="1"/>
                    <a:pt x="1" y="38"/>
                    <a:pt x="1" y="94"/>
                  </a:cubicBezTo>
                  <a:cubicBezTo>
                    <a:pt x="1" y="149"/>
                    <a:pt x="47" y="196"/>
                    <a:pt x="93" y="196"/>
                  </a:cubicBezTo>
                  <a:cubicBezTo>
                    <a:pt x="149" y="196"/>
                    <a:pt x="195" y="149"/>
                    <a:pt x="195" y="94"/>
                  </a:cubicBezTo>
                  <a:cubicBezTo>
                    <a:pt x="195" y="38"/>
                    <a:pt x="149" y="1"/>
                    <a:pt x="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821;p24">
              <a:extLst>
                <a:ext uri="{FF2B5EF4-FFF2-40B4-BE49-F238E27FC236}">
                  <a16:creationId xmlns:a16="http://schemas.microsoft.com/office/drawing/2014/main" id="{45166E1E-88F2-17EA-9A84-23CD2E2B7CDD}"/>
                </a:ext>
              </a:extLst>
            </p:cNvPr>
            <p:cNvSpPr/>
            <p:nvPr/>
          </p:nvSpPr>
          <p:spPr>
            <a:xfrm>
              <a:off x="7552800" y="1465215"/>
              <a:ext cx="126444" cy="126503"/>
            </a:xfrm>
            <a:custGeom>
              <a:avLst/>
              <a:gdLst/>
              <a:ahLst/>
              <a:cxnLst/>
              <a:rect l="l" t="t" r="r" b="b"/>
              <a:pathLst>
                <a:path w="2143" h="2144" extrusionOk="0">
                  <a:moveTo>
                    <a:pt x="1076" y="0"/>
                  </a:moveTo>
                  <a:cubicBezTo>
                    <a:pt x="482" y="0"/>
                    <a:pt x="0" y="473"/>
                    <a:pt x="0" y="1067"/>
                  </a:cubicBezTo>
                  <a:cubicBezTo>
                    <a:pt x="0" y="1661"/>
                    <a:pt x="482" y="2143"/>
                    <a:pt x="1076" y="2143"/>
                  </a:cubicBezTo>
                  <a:cubicBezTo>
                    <a:pt x="1670" y="2143"/>
                    <a:pt x="2143" y="1661"/>
                    <a:pt x="2143" y="1067"/>
                  </a:cubicBezTo>
                  <a:cubicBezTo>
                    <a:pt x="2143" y="473"/>
                    <a:pt x="1670" y="0"/>
                    <a:pt x="10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822;p24">
              <a:extLst>
                <a:ext uri="{FF2B5EF4-FFF2-40B4-BE49-F238E27FC236}">
                  <a16:creationId xmlns:a16="http://schemas.microsoft.com/office/drawing/2014/main" id="{D9C8517D-E570-D835-8DA8-63E0A1629782}"/>
                </a:ext>
              </a:extLst>
            </p:cNvPr>
            <p:cNvSpPr/>
            <p:nvPr/>
          </p:nvSpPr>
          <p:spPr>
            <a:xfrm>
              <a:off x="7549496" y="1461380"/>
              <a:ext cx="133583" cy="134173"/>
            </a:xfrm>
            <a:custGeom>
              <a:avLst/>
              <a:gdLst/>
              <a:ahLst/>
              <a:cxnLst/>
              <a:rect l="l" t="t" r="r" b="b"/>
              <a:pathLst>
                <a:path w="2264" h="2274" extrusionOk="0">
                  <a:moveTo>
                    <a:pt x="1132" y="121"/>
                  </a:moveTo>
                  <a:cubicBezTo>
                    <a:pt x="1689" y="121"/>
                    <a:pt x="2143" y="576"/>
                    <a:pt x="2143" y="1132"/>
                  </a:cubicBezTo>
                  <a:cubicBezTo>
                    <a:pt x="2143" y="1698"/>
                    <a:pt x="1689" y="2153"/>
                    <a:pt x="1132" y="2153"/>
                  </a:cubicBezTo>
                  <a:cubicBezTo>
                    <a:pt x="566" y="2153"/>
                    <a:pt x="112" y="1698"/>
                    <a:pt x="112" y="1132"/>
                  </a:cubicBezTo>
                  <a:cubicBezTo>
                    <a:pt x="112" y="576"/>
                    <a:pt x="566" y="121"/>
                    <a:pt x="1132" y="121"/>
                  </a:cubicBezTo>
                  <a:close/>
                  <a:moveTo>
                    <a:pt x="1132" y="0"/>
                  </a:moveTo>
                  <a:cubicBezTo>
                    <a:pt x="501" y="0"/>
                    <a:pt x="0" y="511"/>
                    <a:pt x="0" y="1132"/>
                  </a:cubicBezTo>
                  <a:cubicBezTo>
                    <a:pt x="0" y="1763"/>
                    <a:pt x="501" y="2273"/>
                    <a:pt x="1132" y="2273"/>
                  </a:cubicBezTo>
                  <a:cubicBezTo>
                    <a:pt x="1754" y="2273"/>
                    <a:pt x="2264" y="1763"/>
                    <a:pt x="2264" y="1132"/>
                  </a:cubicBezTo>
                  <a:cubicBezTo>
                    <a:pt x="2264" y="511"/>
                    <a:pt x="1754" y="0"/>
                    <a:pt x="1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823;p24">
              <a:extLst>
                <a:ext uri="{FF2B5EF4-FFF2-40B4-BE49-F238E27FC236}">
                  <a16:creationId xmlns:a16="http://schemas.microsoft.com/office/drawing/2014/main" id="{C2628EB4-4AC7-0C84-5EED-12916C288107}"/>
                </a:ext>
              </a:extLst>
            </p:cNvPr>
            <p:cNvSpPr/>
            <p:nvPr/>
          </p:nvSpPr>
          <p:spPr>
            <a:xfrm>
              <a:off x="7587789" y="1532007"/>
              <a:ext cx="56466" cy="28499"/>
            </a:xfrm>
            <a:custGeom>
              <a:avLst/>
              <a:gdLst/>
              <a:ahLst/>
              <a:cxnLst/>
              <a:rect l="l" t="t" r="r" b="b"/>
              <a:pathLst>
                <a:path w="957" h="483" extrusionOk="0">
                  <a:moveTo>
                    <a:pt x="483" y="0"/>
                  </a:moveTo>
                  <a:cubicBezTo>
                    <a:pt x="214" y="0"/>
                    <a:pt x="1" y="213"/>
                    <a:pt x="1" y="482"/>
                  </a:cubicBezTo>
                  <a:lnTo>
                    <a:pt x="956" y="482"/>
                  </a:lnTo>
                  <a:cubicBezTo>
                    <a:pt x="956" y="213"/>
                    <a:pt x="743" y="0"/>
                    <a:pt x="4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824;p24">
              <a:extLst>
                <a:ext uri="{FF2B5EF4-FFF2-40B4-BE49-F238E27FC236}">
                  <a16:creationId xmlns:a16="http://schemas.microsoft.com/office/drawing/2014/main" id="{95BE43E7-FA75-3FDD-FD90-9AA40DD6DB52}"/>
                </a:ext>
              </a:extLst>
            </p:cNvPr>
            <p:cNvSpPr/>
            <p:nvPr/>
          </p:nvSpPr>
          <p:spPr>
            <a:xfrm>
              <a:off x="7584544" y="1528702"/>
              <a:ext cx="63547" cy="35107"/>
            </a:xfrm>
            <a:custGeom>
              <a:avLst/>
              <a:gdLst/>
              <a:ahLst/>
              <a:cxnLst/>
              <a:rect l="l" t="t" r="r" b="b"/>
              <a:pathLst>
                <a:path w="1077" h="595" extrusionOk="0">
                  <a:moveTo>
                    <a:pt x="538" y="121"/>
                  </a:moveTo>
                  <a:cubicBezTo>
                    <a:pt x="752" y="121"/>
                    <a:pt x="928" y="279"/>
                    <a:pt x="956" y="483"/>
                  </a:cubicBezTo>
                  <a:lnTo>
                    <a:pt x="121" y="483"/>
                  </a:lnTo>
                  <a:cubicBezTo>
                    <a:pt x="149" y="279"/>
                    <a:pt x="325" y="121"/>
                    <a:pt x="538" y="121"/>
                  </a:cubicBezTo>
                  <a:close/>
                  <a:moveTo>
                    <a:pt x="538" y="0"/>
                  </a:moveTo>
                  <a:cubicBezTo>
                    <a:pt x="241" y="0"/>
                    <a:pt x="0" y="242"/>
                    <a:pt x="0" y="538"/>
                  </a:cubicBezTo>
                  <a:cubicBezTo>
                    <a:pt x="0" y="594"/>
                    <a:pt x="0" y="594"/>
                    <a:pt x="232" y="594"/>
                  </a:cubicBezTo>
                  <a:lnTo>
                    <a:pt x="585" y="594"/>
                  </a:lnTo>
                  <a:cubicBezTo>
                    <a:pt x="1067" y="594"/>
                    <a:pt x="1067" y="594"/>
                    <a:pt x="1076" y="538"/>
                  </a:cubicBezTo>
                  <a:cubicBezTo>
                    <a:pt x="1076" y="242"/>
                    <a:pt x="835" y="0"/>
                    <a:pt x="5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825;p24">
              <a:extLst>
                <a:ext uri="{FF2B5EF4-FFF2-40B4-BE49-F238E27FC236}">
                  <a16:creationId xmlns:a16="http://schemas.microsoft.com/office/drawing/2014/main" id="{BD9BD416-661E-3EA2-777B-317C46556CEE}"/>
                </a:ext>
              </a:extLst>
            </p:cNvPr>
            <p:cNvSpPr/>
            <p:nvPr/>
          </p:nvSpPr>
          <p:spPr>
            <a:xfrm>
              <a:off x="7600415" y="1496428"/>
              <a:ext cx="31803" cy="31803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8"/>
                    <a:pt x="121" y="538"/>
                    <a:pt x="269" y="538"/>
                  </a:cubicBezTo>
                  <a:cubicBezTo>
                    <a:pt x="418" y="538"/>
                    <a:pt x="538" y="418"/>
                    <a:pt x="538" y="269"/>
                  </a:cubicBezTo>
                  <a:cubicBezTo>
                    <a:pt x="538" y="121"/>
                    <a:pt x="418" y="0"/>
                    <a:pt x="2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826;p24">
              <a:extLst>
                <a:ext uri="{FF2B5EF4-FFF2-40B4-BE49-F238E27FC236}">
                  <a16:creationId xmlns:a16="http://schemas.microsoft.com/office/drawing/2014/main" id="{F2467934-1190-7DCD-9F5E-5AA80FF20045}"/>
                </a:ext>
              </a:extLst>
            </p:cNvPr>
            <p:cNvSpPr/>
            <p:nvPr/>
          </p:nvSpPr>
          <p:spPr>
            <a:xfrm>
              <a:off x="7597111" y="1493123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25" y="112"/>
                  </a:moveTo>
                  <a:cubicBezTo>
                    <a:pt x="446" y="112"/>
                    <a:pt x="539" y="204"/>
                    <a:pt x="539" y="325"/>
                  </a:cubicBezTo>
                  <a:cubicBezTo>
                    <a:pt x="539" y="446"/>
                    <a:pt x="446" y="538"/>
                    <a:pt x="325" y="538"/>
                  </a:cubicBezTo>
                  <a:cubicBezTo>
                    <a:pt x="205" y="538"/>
                    <a:pt x="112" y="446"/>
                    <a:pt x="112" y="325"/>
                  </a:cubicBezTo>
                  <a:cubicBezTo>
                    <a:pt x="112" y="204"/>
                    <a:pt x="205" y="112"/>
                    <a:pt x="325" y="112"/>
                  </a:cubicBezTo>
                  <a:close/>
                  <a:moveTo>
                    <a:pt x="325" y="0"/>
                  </a:moveTo>
                  <a:cubicBezTo>
                    <a:pt x="140" y="0"/>
                    <a:pt x="0" y="140"/>
                    <a:pt x="0" y="325"/>
                  </a:cubicBezTo>
                  <a:cubicBezTo>
                    <a:pt x="0" y="511"/>
                    <a:pt x="140" y="659"/>
                    <a:pt x="32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0"/>
                    <a:pt x="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827;p24">
              <a:extLst>
                <a:ext uri="{FF2B5EF4-FFF2-40B4-BE49-F238E27FC236}">
                  <a16:creationId xmlns:a16="http://schemas.microsoft.com/office/drawing/2014/main" id="{275FB74A-91F5-31A2-7E32-2C4DB140A552}"/>
                </a:ext>
              </a:extLst>
            </p:cNvPr>
            <p:cNvSpPr/>
            <p:nvPr/>
          </p:nvSpPr>
          <p:spPr>
            <a:xfrm>
              <a:off x="7569203" y="1724121"/>
              <a:ext cx="93638" cy="29030"/>
            </a:xfrm>
            <a:custGeom>
              <a:avLst/>
              <a:gdLst/>
              <a:ahLst/>
              <a:cxnLst/>
              <a:rect l="l" t="t" r="r" b="b"/>
              <a:pathLst>
                <a:path w="1587" h="492" extrusionOk="0">
                  <a:moveTo>
                    <a:pt x="251" y="0"/>
                  </a:moveTo>
                  <a:cubicBezTo>
                    <a:pt x="112" y="0"/>
                    <a:pt x="0" y="111"/>
                    <a:pt x="0" y="251"/>
                  </a:cubicBezTo>
                  <a:cubicBezTo>
                    <a:pt x="0" y="390"/>
                    <a:pt x="112" y="492"/>
                    <a:pt x="251" y="492"/>
                  </a:cubicBezTo>
                  <a:lnTo>
                    <a:pt x="1345" y="492"/>
                  </a:lnTo>
                  <a:cubicBezTo>
                    <a:pt x="1475" y="492"/>
                    <a:pt x="1587" y="390"/>
                    <a:pt x="1587" y="251"/>
                  </a:cubicBezTo>
                  <a:cubicBezTo>
                    <a:pt x="1587" y="111"/>
                    <a:pt x="1475" y="0"/>
                    <a:pt x="1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828;p24">
              <a:extLst>
                <a:ext uri="{FF2B5EF4-FFF2-40B4-BE49-F238E27FC236}">
                  <a16:creationId xmlns:a16="http://schemas.microsoft.com/office/drawing/2014/main" id="{16C67C92-ED40-9FFB-29A2-681D6980F11B}"/>
                </a:ext>
              </a:extLst>
            </p:cNvPr>
            <p:cNvSpPr/>
            <p:nvPr/>
          </p:nvSpPr>
          <p:spPr>
            <a:xfrm>
              <a:off x="7565898" y="1720817"/>
              <a:ext cx="100247" cy="36169"/>
            </a:xfrm>
            <a:custGeom>
              <a:avLst/>
              <a:gdLst/>
              <a:ahLst/>
              <a:cxnLst/>
              <a:rect l="l" t="t" r="r" b="b"/>
              <a:pathLst>
                <a:path w="1699" h="613" extrusionOk="0">
                  <a:moveTo>
                    <a:pt x="1401" y="121"/>
                  </a:moveTo>
                  <a:cubicBezTo>
                    <a:pt x="1504" y="121"/>
                    <a:pt x="1587" y="205"/>
                    <a:pt x="1587" y="307"/>
                  </a:cubicBezTo>
                  <a:cubicBezTo>
                    <a:pt x="1587" y="409"/>
                    <a:pt x="1504" y="492"/>
                    <a:pt x="1401" y="492"/>
                  </a:cubicBezTo>
                  <a:lnTo>
                    <a:pt x="307" y="492"/>
                  </a:lnTo>
                  <a:cubicBezTo>
                    <a:pt x="205" y="492"/>
                    <a:pt x="112" y="409"/>
                    <a:pt x="112" y="307"/>
                  </a:cubicBezTo>
                  <a:cubicBezTo>
                    <a:pt x="112" y="205"/>
                    <a:pt x="196" y="121"/>
                    <a:pt x="307" y="121"/>
                  </a:cubicBezTo>
                  <a:close/>
                  <a:moveTo>
                    <a:pt x="307" y="0"/>
                  </a:moveTo>
                  <a:cubicBezTo>
                    <a:pt x="140" y="0"/>
                    <a:pt x="1" y="140"/>
                    <a:pt x="1" y="307"/>
                  </a:cubicBezTo>
                  <a:cubicBezTo>
                    <a:pt x="1" y="474"/>
                    <a:pt x="140" y="613"/>
                    <a:pt x="307" y="613"/>
                  </a:cubicBezTo>
                  <a:lnTo>
                    <a:pt x="1401" y="613"/>
                  </a:lnTo>
                  <a:cubicBezTo>
                    <a:pt x="1568" y="613"/>
                    <a:pt x="1698" y="474"/>
                    <a:pt x="1698" y="307"/>
                  </a:cubicBezTo>
                  <a:cubicBezTo>
                    <a:pt x="1698" y="140"/>
                    <a:pt x="1568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829;p24">
              <a:extLst>
                <a:ext uri="{FF2B5EF4-FFF2-40B4-BE49-F238E27FC236}">
                  <a16:creationId xmlns:a16="http://schemas.microsoft.com/office/drawing/2014/main" id="{17AEEE35-2743-1482-873C-7DA6D3D75788}"/>
                </a:ext>
              </a:extLst>
            </p:cNvPr>
            <p:cNvSpPr/>
            <p:nvPr/>
          </p:nvSpPr>
          <p:spPr>
            <a:xfrm>
              <a:off x="6772246" y="1753682"/>
              <a:ext cx="560000" cy="977035"/>
            </a:xfrm>
            <a:custGeom>
              <a:avLst/>
              <a:gdLst/>
              <a:ahLst/>
              <a:cxnLst/>
              <a:rect l="l" t="t" r="r" b="b"/>
              <a:pathLst>
                <a:path w="9491" h="16559" extrusionOk="0">
                  <a:moveTo>
                    <a:pt x="0" y="0"/>
                  </a:moveTo>
                  <a:lnTo>
                    <a:pt x="0" y="16559"/>
                  </a:lnTo>
                  <a:lnTo>
                    <a:pt x="9491" y="16559"/>
                  </a:lnTo>
                  <a:lnTo>
                    <a:pt x="94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830;p24">
              <a:extLst>
                <a:ext uri="{FF2B5EF4-FFF2-40B4-BE49-F238E27FC236}">
                  <a16:creationId xmlns:a16="http://schemas.microsoft.com/office/drawing/2014/main" id="{614FD967-8DE5-25CF-FDE6-1DED9EE5B624}"/>
                </a:ext>
              </a:extLst>
            </p:cNvPr>
            <p:cNvSpPr/>
            <p:nvPr/>
          </p:nvSpPr>
          <p:spPr>
            <a:xfrm>
              <a:off x="6731179" y="1693971"/>
              <a:ext cx="560000" cy="995739"/>
            </a:xfrm>
            <a:custGeom>
              <a:avLst/>
              <a:gdLst/>
              <a:ahLst/>
              <a:cxnLst/>
              <a:rect l="l" t="t" r="r" b="b"/>
              <a:pathLst>
                <a:path w="9491" h="16876" extrusionOk="0">
                  <a:moveTo>
                    <a:pt x="1" y="1"/>
                  </a:moveTo>
                  <a:lnTo>
                    <a:pt x="1" y="16875"/>
                  </a:lnTo>
                  <a:lnTo>
                    <a:pt x="9491" y="16875"/>
                  </a:lnTo>
                  <a:lnTo>
                    <a:pt x="9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831;p24">
              <a:extLst>
                <a:ext uri="{FF2B5EF4-FFF2-40B4-BE49-F238E27FC236}">
                  <a16:creationId xmlns:a16="http://schemas.microsoft.com/office/drawing/2014/main" id="{A0C02098-BD82-491A-A2EB-D6546BA6716F}"/>
                </a:ext>
              </a:extLst>
            </p:cNvPr>
            <p:cNvSpPr/>
            <p:nvPr/>
          </p:nvSpPr>
          <p:spPr>
            <a:xfrm>
              <a:off x="6727934" y="1690725"/>
              <a:ext cx="566549" cy="1002229"/>
            </a:xfrm>
            <a:custGeom>
              <a:avLst/>
              <a:gdLst/>
              <a:ahLst/>
              <a:cxnLst/>
              <a:rect l="l" t="t" r="r" b="b"/>
              <a:pathLst>
                <a:path w="9602" h="16986" extrusionOk="0">
                  <a:moveTo>
                    <a:pt x="9481" y="112"/>
                  </a:moveTo>
                  <a:lnTo>
                    <a:pt x="9481" y="16865"/>
                  </a:lnTo>
                  <a:lnTo>
                    <a:pt x="111" y="16865"/>
                  </a:lnTo>
                  <a:lnTo>
                    <a:pt x="111" y="112"/>
                  </a:lnTo>
                  <a:close/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lnTo>
                    <a:pt x="0" y="16930"/>
                  </a:lnTo>
                  <a:cubicBezTo>
                    <a:pt x="0" y="16958"/>
                    <a:pt x="28" y="16986"/>
                    <a:pt x="56" y="16986"/>
                  </a:cubicBezTo>
                  <a:lnTo>
                    <a:pt x="9546" y="16986"/>
                  </a:lnTo>
                  <a:cubicBezTo>
                    <a:pt x="9574" y="16986"/>
                    <a:pt x="9601" y="16958"/>
                    <a:pt x="9601" y="16930"/>
                  </a:cubicBezTo>
                  <a:lnTo>
                    <a:pt x="9601" y="56"/>
                  </a:lnTo>
                  <a:cubicBezTo>
                    <a:pt x="9601" y="28"/>
                    <a:pt x="9574" y="0"/>
                    <a:pt x="9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832;p24">
              <a:extLst>
                <a:ext uri="{FF2B5EF4-FFF2-40B4-BE49-F238E27FC236}">
                  <a16:creationId xmlns:a16="http://schemas.microsoft.com/office/drawing/2014/main" id="{01A17718-5126-43B7-5685-3E1E43EC2CC5}"/>
                </a:ext>
              </a:extLst>
            </p:cNvPr>
            <p:cNvSpPr/>
            <p:nvPr/>
          </p:nvSpPr>
          <p:spPr>
            <a:xfrm>
              <a:off x="6732301" y="1693971"/>
              <a:ext cx="558348" cy="80539"/>
            </a:xfrm>
            <a:custGeom>
              <a:avLst/>
              <a:gdLst/>
              <a:ahLst/>
              <a:cxnLst/>
              <a:rect l="l" t="t" r="r" b="b"/>
              <a:pathLst>
                <a:path w="9463" h="1365" extrusionOk="0">
                  <a:moveTo>
                    <a:pt x="0" y="1"/>
                  </a:moveTo>
                  <a:lnTo>
                    <a:pt x="0" y="1365"/>
                  </a:lnTo>
                  <a:lnTo>
                    <a:pt x="9463" y="1365"/>
                  </a:lnTo>
                  <a:lnTo>
                    <a:pt x="94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833;p24">
              <a:extLst>
                <a:ext uri="{FF2B5EF4-FFF2-40B4-BE49-F238E27FC236}">
                  <a16:creationId xmlns:a16="http://schemas.microsoft.com/office/drawing/2014/main" id="{A30E8B4B-F630-78A5-D64A-ECFF892C2875}"/>
                </a:ext>
              </a:extLst>
            </p:cNvPr>
            <p:cNvSpPr/>
            <p:nvPr/>
          </p:nvSpPr>
          <p:spPr>
            <a:xfrm>
              <a:off x="6728465" y="1690725"/>
              <a:ext cx="565487" cy="87089"/>
            </a:xfrm>
            <a:custGeom>
              <a:avLst/>
              <a:gdLst/>
              <a:ahLst/>
              <a:cxnLst/>
              <a:rect l="l" t="t" r="r" b="b"/>
              <a:pathLst>
                <a:path w="9584" h="1476" extrusionOk="0">
                  <a:moveTo>
                    <a:pt x="9472" y="121"/>
                  </a:moveTo>
                  <a:lnTo>
                    <a:pt x="9472" y="1355"/>
                  </a:lnTo>
                  <a:lnTo>
                    <a:pt x="121" y="1355"/>
                  </a:lnTo>
                  <a:lnTo>
                    <a:pt x="121" y="121"/>
                  </a:lnTo>
                  <a:close/>
                  <a:moveTo>
                    <a:pt x="0" y="0"/>
                  </a:moveTo>
                  <a:lnTo>
                    <a:pt x="0" y="1475"/>
                  </a:lnTo>
                  <a:lnTo>
                    <a:pt x="9583" y="1475"/>
                  </a:lnTo>
                  <a:lnTo>
                    <a:pt x="95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834;p24">
              <a:extLst>
                <a:ext uri="{FF2B5EF4-FFF2-40B4-BE49-F238E27FC236}">
                  <a16:creationId xmlns:a16="http://schemas.microsoft.com/office/drawing/2014/main" id="{7B25ADE4-CAB7-B589-F83E-CE8F93FABFA9}"/>
                </a:ext>
              </a:extLst>
            </p:cNvPr>
            <p:cNvSpPr/>
            <p:nvPr/>
          </p:nvSpPr>
          <p:spPr>
            <a:xfrm>
              <a:off x="7140072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835;p24">
              <a:extLst>
                <a:ext uri="{FF2B5EF4-FFF2-40B4-BE49-F238E27FC236}">
                  <a16:creationId xmlns:a16="http://schemas.microsoft.com/office/drawing/2014/main" id="{7CAD8F98-5796-334F-FDC0-223DB3370B41}"/>
                </a:ext>
              </a:extLst>
            </p:cNvPr>
            <p:cNvSpPr/>
            <p:nvPr/>
          </p:nvSpPr>
          <p:spPr>
            <a:xfrm>
              <a:off x="718987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5" y="84"/>
                  </a:moveTo>
                  <a:cubicBezTo>
                    <a:pt x="270" y="84"/>
                    <a:pt x="325" y="140"/>
                    <a:pt x="325" y="205"/>
                  </a:cubicBezTo>
                  <a:cubicBezTo>
                    <a:pt x="325" y="270"/>
                    <a:pt x="270" y="326"/>
                    <a:pt x="205" y="326"/>
                  </a:cubicBezTo>
                  <a:cubicBezTo>
                    <a:pt x="140" y="326"/>
                    <a:pt x="84" y="270"/>
                    <a:pt x="84" y="205"/>
                  </a:cubicBezTo>
                  <a:cubicBezTo>
                    <a:pt x="84" y="140"/>
                    <a:pt x="140" y="84"/>
                    <a:pt x="205" y="84"/>
                  </a:cubicBezTo>
                  <a:close/>
                  <a:moveTo>
                    <a:pt x="205" y="1"/>
                  </a:moveTo>
                  <a:cubicBezTo>
                    <a:pt x="93" y="1"/>
                    <a:pt x="1" y="94"/>
                    <a:pt x="1" y="205"/>
                  </a:cubicBezTo>
                  <a:cubicBezTo>
                    <a:pt x="1" y="316"/>
                    <a:pt x="93" y="409"/>
                    <a:pt x="205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836;p24">
              <a:extLst>
                <a:ext uri="{FF2B5EF4-FFF2-40B4-BE49-F238E27FC236}">
                  <a16:creationId xmlns:a16="http://schemas.microsoft.com/office/drawing/2014/main" id="{8A61F133-6F27-CA10-8DB4-0FCC6A47B45A}"/>
                </a:ext>
              </a:extLst>
            </p:cNvPr>
            <p:cNvSpPr/>
            <p:nvPr/>
          </p:nvSpPr>
          <p:spPr>
            <a:xfrm>
              <a:off x="7240791" y="1723531"/>
              <a:ext cx="24132" cy="24191"/>
            </a:xfrm>
            <a:custGeom>
              <a:avLst/>
              <a:gdLst/>
              <a:ahLst/>
              <a:cxnLst/>
              <a:rect l="l" t="t" r="r" b="b"/>
              <a:pathLst>
                <a:path w="409" h="410" extrusionOk="0">
                  <a:moveTo>
                    <a:pt x="204" y="84"/>
                  </a:moveTo>
                  <a:cubicBezTo>
                    <a:pt x="269" y="84"/>
                    <a:pt x="325" y="140"/>
                    <a:pt x="325" y="205"/>
                  </a:cubicBezTo>
                  <a:cubicBezTo>
                    <a:pt x="325" y="270"/>
                    <a:pt x="269" y="326"/>
                    <a:pt x="204" y="326"/>
                  </a:cubicBezTo>
                  <a:cubicBezTo>
                    <a:pt x="139" y="326"/>
                    <a:pt x="84" y="270"/>
                    <a:pt x="84" y="205"/>
                  </a:cubicBezTo>
                  <a:cubicBezTo>
                    <a:pt x="84" y="140"/>
                    <a:pt x="139" y="84"/>
                    <a:pt x="204" y="84"/>
                  </a:cubicBezTo>
                  <a:close/>
                  <a:moveTo>
                    <a:pt x="204" y="1"/>
                  </a:moveTo>
                  <a:cubicBezTo>
                    <a:pt x="93" y="1"/>
                    <a:pt x="0" y="94"/>
                    <a:pt x="0" y="205"/>
                  </a:cubicBezTo>
                  <a:cubicBezTo>
                    <a:pt x="0" y="316"/>
                    <a:pt x="93" y="409"/>
                    <a:pt x="204" y="409"/>
                  </a:cubicBezTo>
                  <a:cubicBezTo>
                    <a:pt x="316" y="409"/>
                    <a:pt x="409" y="316"/>
                    <a:pt x="409" y="205"/>
                  </a:cubicBezTo>
                  <a:cubicBezTo>
                    <a:pt x="409" y="94"/>
                    <a:pt x="316" y="1"/>
                    <a:pt x="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837;p24">
              <a:extLst>
                <a:ext uri="{FF2B5EF4-FFF2-40B4-BE49-F238E27FC236}">
                  <a16:creationId xmlns:a16="http://schemas.microsoft.com/office/drawing/2014/main" id="{B7FD4761-4951-6237-CA46-52A127D72FB4}"/>
                </a:ext>
              </a:extLst>
            </p:cNvPr>
            <p:cNvSpPr/>
            <p:nvPr/>
          </p:nvSpPr>
          <p:spPr>
            <a:xfrm>
              <a:off x="6820392" y="1885023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84"/>
                    <a:pt x="2997" y="56"/>
                  </a:cubicBezTo>
                  <a:cubicBezTo>
                    <a:pt x="2997" y="19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838;p24">
              <a:extLst>
                <a:ext uri="{FF2B5EF4-FFF2-40B4-BE49-F238E27FC236}">
                  <a16:creationId xmlns:a16="http://schemas.microsoft.com/office/drawing/2014/main" id="{2E4EB8EE-2E3D-0FEB-A1A8-31B7A4A1A5CF}"/>
                </a:ext>
              </a:extLst>
            </p:cNvPr>
            <p:cNvSpPr/>
            <p:nvPr/>
          </p:nvSpPr>
          <p:spPr>
            <a:xfrm>
              <a:off x="7032804" y="1885023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84"/>
                    <a:pt x="1151" y="56"/>
                  </a:cubicBezTo>
                  <a:cubicBezTo>
                    <a:pt x="1151" y="19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839;p24">
              <a:extLst>
                <a:ext uri="{FF2B5EF4-FFF2-40B4-BE49-F238E27FC236}">
                  <a16:creationId xmlns:a16="http://schemas.microsoft.com/office/drawing/2014/main" id="{E3081816-01F4-495A-7299-7FF0CF865032}"/>
                </a:ext>
              </a:extLst>
            </p:cNvPr>
            <p:cNvSpPr/>
            <p:nvPr/>
          </p:nvSpPr>
          <p:spPr>
            <a:xfrm>
              <a:off x="7142255" y="188502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840;p24">
              <a:extLst>
                <a:ext uri="{FF2B5EF4-FFF2-40B4-BE49-F238E27FC236}">
                  <a16:creationId xmlns:a16="http://schemas.microsoft.com/office/drawing/2014/main" id="{A8BCA274-8EDF-FA99-07D5-546896538137}"/>
                </a:ext>
              </a:extLst>
            </p:cNvPr>
            <p:cNvSpPr/>
            <p:nvPr/>
          </p:nvSpPr>
          <p:spPr>
            <a:xfrm>
              <a:off x="7027848" y="2016364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6" y="121"/>
                  </a:cubicBezTo>
                  <a:lnTo>
                    <a:pt x="2941" y="121"/>
                  </a:lnTo>
                  <a:cubicBezTo>
                    <a:pt x="2979" y="121"/>
                    <a:pt x="2997" y="94"/>
                    <a:pt x="2997" y="66"/>
                  </a:cubicBezTo>
                  <a:cubicBezTo>
                    <a:pt x="2997" y="29"/>
                    <a:pt x="2979" y="1"/>
                    <a:pt x="29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841;p24">
              <a:extLst>
                <a:ext uri="{FF2B5EF4-FFF2-40B4-BE49-F238E27FC236}">
                  <a16:creationId xmlns:a16="http://schemas.microsoft.com/office/drawing/2014/main" id="{C24622CF-1C81-84F0-D968-9C083C3F1DF9}"/>
                </a:ext>
              </a:extLst>
            </p:cNvPr>
            <p:cNvSpPr/>
            <p:nvPr/>
          </p:nvSpPr>
          <p:spPr>
            <a:xfrm>
              <a:off x="6924415" y="2016364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65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1095" y="121"/>
                  </a:lnTo>
                  <a:cubicBezTo>
                    <a:pt x="1123" y="121"/>
                    <a:pt x="1151" y="94"/>
                    <a:pt x="1151" y="66"/>
                  </a:cubicBezTo>
                  <a:cubicBezTo>
                    <a:pt x="1151" y="29"/>
                    <a:pt x="1123" y="1"/>
                    <a:pt x="10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842;p24">
              <a:extLst>
                <a:ext uri="{FF2B5EF4-FFF2-40B4-BE49-F238E27FC236}">
                  <a16:creationId xmlns:a16="http://schemas.microsoft.com/office/drawing/2014/main" id="{58E86C75-52BD-C159-9C19-F7991809D68D}"/>
                </a:ext>
              </a:extLst>
            </p:cNvPr>
            <p:cNvSpPr/>
            <p:nvPr/>
          </p:nvSpPr>
          <p:spPr>
            <a:xfrm>
              <a:off x="6820392" y="2016364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7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4"/>
                    <a:pt x="29" y="121"/>
                    <a:pt x="57" y="121"/>
                  </a:cubicBezTo>
                  <a:lnTo>
                    <a:pt x="1003" y="121"/>
                  </a:lnTo>
                  <a:cubicBezTo>
                    <a:pt x="1031" y="121"/>
                    <a:pt x="1058" y="94"/>
                    <a:pt x="1058" y="66"/>
                  </a:cubicBezTo>
                  <a:cubicBezTo>
                    <a:pt x="1058" y="29"/>
                    <a:pt x="1031" y="1"/>
                    <a:pt x="1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843;p24">
              <a:extLst>
                <a:ext uri="{FF2B5EF4-FFF2-40B4-BE49-F238E27FC236}">
                  <a16:creationId xmlns:a16="http://schemas.microsoft.com/office/drawing/2014/main" id="{AF54CA6F-68D7-1CAA-C65B-18AA7AD84D92}"/>
                </a:ext>
              </a:extLst>
            </p:cNvPr>
            <p:cNvSpPr/>
            <p:nvPr/>
          </p:nvSpPr>
          <p:spPr>
            <a:xfrm>
              <a:off x="6820392" y="1950163"/>
              <a:ext cx="94228" cy="6608"/>
            </a:xfrm>
            <a:custGeom>
              <a:avLst/>
              <a:gdLst/>
              <a:ahLst/>
              <a:cxnLst/>
              <a:rect l="l" t="t" r="r" b="b"/>
              <a:pathLst>
                <a:path w="1597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1541" y="112"/>
                  </a:lnTo>
                  <a:cubicBezTo>
                    <a:pt x="1578" y="112"/>
                    <a:pt x="1596" y="84"/>
                    <a:pt x="1596" y="56"/>
                  </a:cubicBezTo>
                  <a:cubicBezTo>
                    <a:pt x="1596" y="19"/>
                    <a:pt x="1578" y="0"/>
                    <a:pt x="1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844;p24">
              <a:extLst>
                <a:ext uri="{FF2B5EF4-FFF2-40B4-BE49-F238E27FC236}">
                  <a16:creationId xmlns:a16="http://schemas.microsoft.com/office/drawing/2014/main" id="{849C5AFF-906E-0A2E-0183-A20BC06BD6F0}"/>
                </a:ext>
              </a:extLst>
            </p:cNvPr>
            <p:cNvSpPr/>
            <p:nvPr/>
          </p:nvSpPr>
          <p:spPr>
            <a:xfrm>
              <a:off x="6945184" y="1950163"/>
              <a:ext cx="155533" cy="6608"/>
            </a:xfrm>
            <a:custGeom>
              <a:avLst/>
              <a:gdLst/>
              <a:ahLst/>
              <a:cxnLst/>
              <a:rect l="l" t="t" r="r" b="b"/>
              <a:pathLst>
                <a:path w="2636" h="112" extrusionOk="0">
                  <a:moveTo>
                    <a:pt x="57" y="0"/>
                  </a:moveTo>
                  <a:cubicBezTo>
                    <a:pt x="29" y="0"/>
                    <a:pt x="1" y="19"/>
                    <a:pt x="1" y="56"/>
                  </a:cubicBezTo>
                  <a:cubicBezTo>
                    <a:pt x="1" y="84"/>
                    <a:pt x="29" y="112"/>
                    <a:pt x="57" y="112"/>
                  </a:cubicBezTo>
                  <a:lnTo>
                    <a:pt x="2580" y="112"/>
                  </a:lnTo>
                  <a:cubicBezTo>
                    <a:pt x="2608" y="112"/>
                    <a:pt x="2636" y="84"/>
                    <a:pt x="2636" y="56"/>
                  </a:cubicBezTo>
                  <a:cubicBezTo>
                    <a:pt x="2636" y="19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845;p24">
              <a:extLst>
                <a:ext uri="{FF2B5EF4-FFF2-40B4-BE49-F238E27FC236}">
                  <a16:creationId xmlns:a16="http://schemas.microsoft.com/office/drawing/2014/main" id="{842F9D04-F511-1252-DEC7-267F8DCB6AB3}"/>
                </a:ext>
              </a:extLst>
            </p:cNvPr>
            <p:cNvSpPr/>
            <p:nvPr/>
          </p:nvSpPr>
          <p:spPr>
            <a:xfrm>
              <a:off x="7142255" y="1950163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6" y="0"/>
                  </a:moveTo>
                  <a:cubicBezTo>
                    <a:pt x="28" y="0"/>
                    <a:pt x="1" y="19"/>
                    <a:pt x="1" y="56"/>
                  </a:cubicBezTo>
                  <a:cubicBezTo>
                    <a:pt x="1" y="84"/>
                    <a:pt x="28" y="112"/>
                    <a:pt x="56" y="112"/>
                  </a:cubicBezTo>
                  <a:lnTo>
                    <a:pt x="1002" y="112"/>
                  </a:lnTo>
                  <a:cubicBezTo>
                    <a:pt x="1040" y="112"/>
                    <a:pt x="1058" y="84"/>
                    <a:pt x="1058" y="56"/>
                  </a:cubicBezTo>
                  <a:cubicBezTo>
                    <a:pt x="1058" y="19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846;p24">
              <a:extLst>
                <a:ext uri="{FF2B5EF4-FFF2-40B4-BE49-F238E27FC236}">
                  <a16:creationId xmlns:a16="http://schemas.microsoft.com/office/drawing/2014/main" id="{DFB36371-ED99-90B8-1753-E2B2A7C963B8}"/>
                </a:ext>
              </a:extLst>
            </p:cNvPr>
            <p:cNvSpPr/>
            <p:nvPr/>
          </p:nvSpPr>
          <p:spPr>
            <a:xfrm>
              <a:off x="6820392" y="2074955"/>
              <a:ext cx="176892" cy="7198"/>
            </a:xfrm>
            <a:custGeom>
              <a:avLst/>
              <a:gdLst/>
              <a:ahLst/>
              <a:cxnLst/>
              <a:rect l="l" t="t" r="r" b="b"/>
              <a:pathLst>
                <a:path w="2998" h="12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942" y="121"/>
                  </a:lnTo>
                  <a:cubicBezTo>
                    <a:pt x="2969" y="121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847;p24">
              <a:extLst>
                <a:ext uri="{FF2B5EF4-FFF2-40B4-BE49-F238E27FC236}">
                  <a16:creationId xmlns:a16="http://schemas.microsoft.com/office/drawing/2014/main" id="{E58C5B63-3945-E2C7-06DF-6748DDC3FF2D}"/>
                </a:ext>
              </a:extLst>
            </p:cNvPr>
            <p:cNvSpPr/>
            <p:nvPr/>
          </p:nvSpPr>
          <p:spPr>
            <a:xfrm>
              <a:off x="7032804" y="2074955"/>
              <a:ext cx="67913" cy="7198"/>
            </a:xfrm>
            <a:custGeom>
              <a:avLst/>
              <a:gdLst/>
              <a:ahLst/>
              <a:cxnLst/>
              <a:rect l="l" t="t" r="r" b="b"/>
              <a:pathLst>
                <a:path w="1151" h="12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95" y="121"/>
                  </a:lnTo>
                  <a:cubicBezTo>
                    <a:pt x="1123" y="12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848;p24">
              <a:extLst>
                <a:ext uri="{FF2B5EF4-FFF2-40B4-BE49-F238E27FC236}">
                  <a16:creationId xmlns:a16="http://schemas.microsoft.com/office/drawing/2014/main" id="{A7FB0180-6553-89AC-8B64-010D1CED1EC7}"/>
                </a:ext>
              </a:extLst>
            </p:cNvPr>
            <p:cNvSpPr/>
            <p:nvPr/>
          </p:nvSpPr>
          <p:spPr>
            <a:xfrm>
              <a:off x="6820392" y="2286245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7" y="112"/>
                  </a:cubicBezTo>
                  <a:lnTo>
                    <a:pt x="2942" y="112"/>
                  </a:lnTo>
                  <a:cubicBezTo>
                    <a:pt x="2969" y="112"/>
                    <a:pt x="2997" y="93"/>
                    <a:pt x="2997" y="56"/>
                  </a:cubicBezTo>
                  <a:cubicBezTo>
                    <a:pt x="2997" y="28"/>
                    <a:pt x="2969" y="0"/>
                    <a:pt x="2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849;p24">
              <a:extLst>
                <a:ext uri="{FF2B5EF4-FFF2-40B4-BE49-F238E27FC236}">
                  <a16:creationId xmlns:a16="http://schemas.microsoft.com/office/drawing/2014/main" id="{D74D8911-31B4-C9B3-9F73-31C202217950}"/>
                </a:ext>
              </a:extLst>
            </p:cNvPr>
            <p:cNvSpPr/>
            <p:nvPr/>
          </p:nvSpPr>
          <p:spPr>
            <a:xfrm>
              <a:off x="7032804" y="2286245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56" y="112"/>
                  </a:cubicBezTo>
                  <a:lnTo>
                    <a:pt x="1095" y="112"/>
                  </a:lnTo>
                  <a:cubicBezTo>
                    <a:pt x="1123" y="112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850;p24">
              <a:extLst>
                <a:ext uri="{FF2B5EF4-FFF2-40B4-BE49-F238E27FC236}">
                  <a16:creationId xmlns:a16="http://schemas.microsoft.com/office/drawing/2014/main" id="{3CF0721D-86BE-311C-06F4-F03F58667B35}"/>
                </a:ext>
              </a:extLst>
            </p:cNvPr>
            <p:cNvSpPr/>
            <p:nvPr/>
          </p:nvSpPr>
          <p:spPr>
            <a:xfrm>
              <a:off x="7142255" y="2074955"/>
              <a:ext cx="62484" cy="7198"/>
            </a:xfrm>
            <a:custGeom>
              <a:avLst/>
              <a:gdLst/>
              <a:ahLst/>
              <a:cxnLst/>
              <a:rect l="l" t="t" r="r" b="b"/>
              <a:pathLst>
                <a:path w="1059" h="122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56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851;p24">
              <a:extLst>
                <a:ext uri="{FF2B5EF4-FFF2-40B4-BE49-F238E27FC236}">
                  <a16:creationId xmlns:a16="http://schemas.microsoft.com/office/drawing/2014/main" id="{0C817836-096A-425D-9776-2D4B9FFF71C8}"/>
                </a:ext>
              </a:extLst>
            </p:cNvPr>
            <p:cNvSpPr/>
            <p:nvPr/>
          </p:nvSpPr>
          <p:spPr>
            <a:xfrm>
              <a:off x="7027848" y="2206886"/>
              <a:ext cx="176892" cy="6608"/>
            </a:xfrm>
            <a:custGeom>
              <a:avLst/>
              <a:gdLst/>
              <a:ahLst/>
              <a:cxnLst/>
              <a:rect l="l" t="t" r="r" b="b"/>
              <a:pathLst>
                <a:path w="2998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6" y="111"/>
                  </a:cubicBezTo>
                  <a:lnTo>
                    <a:pt x="2941" y="111"/>
                  </a:lnTo>
                  <a:cubicBezTo>
                    <a:pt x="2979" y="111"/>
                    <a:pt x="2997" y="93"/>
                    <a:pt x="2997" y="56"/>
                  </a:cubicBezTo>
                  <a:cubicBezTo>
                    <a:pt x="2997" y="28"/>
                    <a:pt x="2979" y="0"/>
                    <a:pt x="29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852;p24">
              <a:extLst>
                <a:ext uri="{FF2B5EF4-FFF2-40B4-BE49-F238E27FC236}">
                  <a16:creationId xmlns:a16="http://schemas.microsoft.com/office/drawing/2014/main" id="{11210B0B-21AF-C063-3870-25A630FE50DE}"/>
                </a:ext>
              </a:extLst>
            </p:cNvPr>
            <p:cNvSpPr/>
            <p:nvPr/>
          </p:nvSpPr>
          <p:spPr>
            <a:xfrm>
              <a:off x="6924415" y="2206886"/>
              <a:ext cx="67913" cy="6608"/>
            </a:xfrm>
            <a:custGeom>
              <a:avLst/>
              <a:gdLst/>
              <a:ahLst/>
              <a:cxnLst/>
              <a:rect l="l" t="t" r="r" b="b"/>
              <a:pathLst>
                <a:path w="1151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1095" y="111"/>
                  </a:lnTo>
                  <a:cubicBezTo>
                    <a:pt x="1123" y="111"/>
                    <a:pt x="1151" y="93"/>
                    <a:pt x="1151" y="56"/>
                  </a:cubicBezTo>
                  <a:cubicBezTo>
                    <a:pt x="1151" y="28"/>
                    <a:pt x="1123" y="0"/>
                    <a:pt x="10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853;p24">
              <a:extLst>
                <a:ext uri="{FF2B5EF4-FFF2-40B4-BE49-F238E27FC236}">
                  <a16:creationId xmlns:a16="http://schemas.microsoft.com/office/drawing/2014/main" id="{7E0ADBCD-CAEF-CB7D-21A8-1774A551530D}"/>
                </a:ext>
              </a:extLst>
            </p:cNvPr>
            <p:cNvSpPr/>
            <p:nvPr/>
          </p:nvSpPr>
          <p:spPr>
            <a:xfrm>
              <a:off x="6820392" y="2206886"/>
              <a:ext cx="62484" cy="6608"/>
            </a:xfrm>
            <a:custGeom>
              <a:avLst/>
              <a:gdLst/>
              <a:ahLst/>
              <a:cxnLst/>
              <a:rect l="l" t="t" r="r" b="b"/>
              <a:pathLst>
                <a:path w="1059" h="112" extrusionOk="0">
                  <a:moveTo>
                    <a:pt x="57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84"/>
                    <a:pt x="29" y="111"/>
                    <a:pt x="57" y="111"/>
                  </a:cubicBezTo>
                  <a:lnTo>
                    <a:pt x="1003" y="111"/>
                  </a:lnTo>
                  <a:cubicBezTo>
                    <a:pt x="1031" y="111"/>
                    <a:pt x="1058" y="93"/>
                    <a:pt x="1058" y="56"/>
                  </a:cubicBezTo>
                  <a:cubicBezTo>
                    <a:pt x="1058" y="28"/>
                    <a:pt x="1031" y="0"/>
                    <a:pt x="1003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854;p24">
              <a:extLst>
                <a:ext uri="{FF2B5EF4-FFF2-40B4-BE49-F238E27FC236}">
                  <a16:creationId xmlns:a16="http://schemas.microsoft.com/office/drawing/2014/main" id="{23F0011E-175B-3051-8166-1554DA83AADF}"/>
                </a:ext>
              </a:extLst>
            </p:cNvPr>
            <p:cNvSpPr/>
            <p:nvPr/>
          </p:nvSpPr>
          <p:spPr>
            <a:xfrm>
              <a:off x="7123669" y="2357403"/>
              <a:ext cx="67382" cy="7139"/>
            </a:xfrm>
            <a:custGeom>
              <a:avLst/>
              <a:gdLst/>
              <a:ahLst/>
              <a:cxnLst/>
              <a:rect l="l" t="t" r="r" b="b"/>
              <a:pathLst>
                <a:path w="114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1086" y="121"/>
                  </a:lnTo>
                  <a:cubicBezTo>
                    <a:pt x="1123" y="121"/>
                    <a:pt x="1141" y="93"/>
                    <a:pt x="1141" y="65"/>
                  </a:cubicBezTo>
                  <a:cubicBezTo>
                    <a:pt x="1141" y="28"/>
                    <a:pt x="1123" y="0"/>
                    <a:pt x="1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855;p24">
              <a:extLst>
                <a:ext uri="{FF2B5EF4-FFF2-40B4-BE49-F238E27FC236}">
                  <a16:creationId xmlns:a16="http://schemas.microsoft.com/office/drawing/2014/main" id="{74776A18-DE32-B9EB-05E8-FDB8F1ECF7B8}"/>
                </a:ext>
              </a:extLst>
            </p:cNvPr>
            <p:cNvSpPr/>
            <p:nvPr/>
          </p:nvSpPr>
          <p:spPr>
            <a:xfrm>
              <a:off x="7019115" y="2357403"/>
              <a:ext cx="63015" cy="7139"/>
            </a:xfrm>
            <a:custGeom>
              <a:avLst/>
              <a:gdLst/>
              <a:ahLst/>
              <a:cxnLst/>
              <a:rect l="l" t="t" r="r" b="b"/>
              <a:pathLst>
                <a:path w="1068" h="121" extrusionOk="0">
                  <a:moveTo>
                    <a:pt x="56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9" y="121"/>
                    <a:pt x="1067" y="93"/>
                    <a:pt x="1067" y="65"/>
                  </a:cubicBezTo>
                  <a:cubicBezTo>
                    <a:pt x="1067" y="28"/>
                    <a:pt x="1039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856;p24">
              <a:extLst>
                <a:ext uri="{FF2B5EF4-FFF2-40B4-BE49-F238E27FC236}">
                  <a16:creationId xmlns:a16="http://schemas.microsoft.com/office/drawing/2014/main" id="{A23415CA-E080-4D1E-9906-81D919D58FC4}"/>
                </a:ext>
              </a:extLst>
            </p:cNvPr>
            <p:cNvSpPr/>
            <p:nvPr/>
          </p:nvSpPr>
          <p:spPr>
            <a:xfrm>
              <a:off x="6820392" y="2140094"/>
              <a:ext cx="94228" cy="7139"/>
            </a:xfrm>
            <a:custGeom>
              <a:avLst/>
              <a:gdLst/>
              <a:ahLst/>
              <a:cxnLst/>
              <a:rect l="l" t="t" r="r" b="b"/>
              <a:pathLst>
                <a:path w="1597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1541" y="121"/>
                  </a:lnTo>
                  <a:cubicBezTo>
                    <a:pt x="1578" y="121"/>
                    <a:pt x="1596" y="93"/>
                    <a:pt x="1596" y="65"/>
                  </a:cubicBezTo>
                  <a:cubicBezTo>
                    <a:pt x="1596" y="28"/>
                    <a:pt x="1578" y="0"/>
                    <a:pt x="1541" y="0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857;p24">
              <a:extLst>
                <a:ext uri="{FF2B5EF4-FFF2-40B4-BE49-F238E27FC236}">
                  <a16:creationId xmlns:a16="http://schemas.microsoft.com/office/drawing/2014/main" id="{8D7687BD-2A55-5720-1412-64912FB1811E}"/>
                </a:ext>
              </a:extLst>
            </p:cNvPr>
            <p:cNvSpPr/>
            <p:nvPr/>
          </p:nvSpPr>
          <p:spPr>
            <a:xfrm>
              <a:off x="6945184" y="2140094"/>
              <a:ext cx="155533" cy="7139"/>
            </a:xfrm>
            <a:custGeom>
              <a:avLst/>
              <a:gdLst/>
              <a:ahLst/>
              <a:cxnLst/>
              <a:rect l="l" t="t" r="r" b="b"/>
              <a:pathLst>
                <a:path w="2636" h="121" extrusionOk="0">
                  <a:moveTo>
                    <a:pt x="57" y="0"/>
                  </a:moveTo>
                  <a:cubicBezTo>
                    <a:pt x="29" y="0"/>
                    <a:pt x="1" y="28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2580" y="121"/>
                  </a:lnTo>
                  <a:cubicBezTo>
                    <a:pt x="2608" y="121"/>
                    <a:pt x="2636" y="93"/>
                    <a:pt x="2636" y="65"/>
                  </a:cubicBezTo>
                  <a:cubicBezTo>
                    <a:pt x="2636" y="28"/>
                    <a:pt x="2608" y="0"/>
                    <a:pt x="2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858;p24">
              <a:extLst>
                <a:ext uri="{FF2B5EF4-FFF2-40B4-BE49-F238E27FC236}">
                  <a16:creationId xmlns:a16="http://schemas.microsoft.com/office/drawing/2014/main" id="{78B1BED9-E968-001B-0542-9C50F7CE6CEE}"/>
                </a:ext>
              </a:extLst>
            </p:cNvPr>
            <p:cNvSpPr/>
            <p:nvPr/>
          </p:nvSpPr>
          <p:spPr>
            <a:xfrm>
              <a:off x="7142255" y="2140094"/>
              <a:ext cx="62484" cy="7139"/>
            </a:xfrm>
            <a:custGeom>
              <a:avLst/>
              <a:gdLst/>
              <a:ahLst/>
              <a:cxnLst/>
              <a:rect l="l" t="t" r="r" b="b"/>
              <a:pathLst>
                <a:path w="1059" h="121" extrusionOk="0">
                  <a:moveTo>
                    <a:pt x="56" y="0"/>
                  </a:moveTo>
                  <a:cubicBezTo>
                    <a:pt x="28" y="0"/>
                    <a:pt x="1" y="28"/>
                    <a:pt x="1" y="65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40" y="121"/>
                    <a:pt x="1058" y="93"/>
                    <a:pt x="1058" y="65"/>
                  </a:cubicBezTo>
                  <a:cubicBezTo>
                    <a:pt x="1058" y="28"/>
                    <a:pt x="1040" y="0"/>
                    <a:pt x="10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859;p24">
              <a:extLst>
                <a:ext uri="{FF2B5EF4-FFF2-40B4-BE49-F238E27FC236}">
                  <a16:creationId xmlns:a16="http://schemas.microsoft.com/office/drawing/2014/main" id="{CF05EA29-9E92-932F-92CD-20BD0BAFAD12}"/>
                </a:ext>
              </a:extLst>
            </p:cNvPr>
            <p:cNvSpPr/>
            <p:nvPr/>
          </p:nvSpPr>
          <p:spPr>
            <a:xfrm>
              <a:off x="7017994" y="2427440"/>
              <a:ext cx="155533" cy="7198"/>
            </a:xfrm>
            <a:custGeom>
              <a:avLst/>
              <a:gdLst/>
              <a:ahLst/>
              <a:cxnLst/>
              <a:rect l="l" t="t" r="r" b="b"/>
              <a:pathLst>
                <a:path w="2636" h="122" extrusionOk="0">
                  <a:moveTo>
                    <a:pt x="56" y="1"/>
                  </a:moveTo>
                  <a:cubicBezTo>
                    <a:pt x="29" y="1"/>
                    <a:pt x="1" y="28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2580" y="121"/>
                  </a:lnTo>
                  <a:cubicBezTo>
                    <a:pt x="2607" y="121"/>
                    <a:pt x="2635" y="93"/>
                    <a:pt x="2635" y="66"/>
                  </a:cubicBezTo>
                  <a:cubicBezTo>
                    <a:pt x="2635" y="28"/>
                    <a:pt x="2607" y="1"/>
                    <a:pt x="25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860;p24">
              <a:extLst>
                <a:ext uri="{FF2B5EF4-FFF2-40B4-BE49-F238E27FC236}">
                  <a16:creationId xmlns:a16="http://schemas.microsoft.com/office/drawing/2014/main" id="{3BBA3C80-A82D-30A7-B3D3-8B9F1F6CB5CF}"/>
                </a:ext>
              </a:extLst>
            </p:cNvPr>
            <p:cNvSpPr/>
            <p:nvPr/>
          </p:nvSpPr>
          <p:spPr>
            <a:xfrm>
              <a:off x="7018584" y="2493111"/>
              <a:ext cx="62425" cy="7198"/>
            </a:xfrm>
            <a:custGeom>
              <a:avLst/>
              <a:gdLst/>
              <a:ahLst/>
              <a:cxnLst/>
              <a:rect l="l" t="t" r="r" b="b"/>
              <a:pathLst>
                <a:path w="1058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1002" y="121"/>
                  </a:lnTo>
                  <a:cubicBezTo>
                    <a:pt x="1030" y="121"/>
                    <a:pt x="1058" y="94"/>
                    <a:pt x="1058" y="56"/>
                  </a:cubicBezTo>
                  <a:cubicBezTo>
                    <a:pt x="1058" y="29"/>
                    <a:pt x="1030" y="1"/>
                    <a:pt x="10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861;p24">
              <a:extLst>
                <a:ext uri="{FF2B5EF4-FFF2-40B4-BE49-F238E27FC236}">
                  <a16:creationId xmlns:a16="http://schemas.microsoft.com/office/drawing/2014/main" id="{216AB8B4-4DF4-3D18-B9DA-AEFC23081305}"/>
                </a:ext>
              </a:extLst>
            </p:cNvPr>
            <p:cNvSpPr/>
            <p:nvPr/>
          </p:nvSpPr>
          <p:spPr>
            <a:xfrm>
              <a:off x="7433436" y="2415403"/>
              <a:ext cx="731876" cy="521707"/>
            </a:xfrm>
            <a:custGeom>
              <a:avLst/>
              <a:gdLst/>
              <a:ahLst/>
              <a:cxnLst/>
              <a:rect l="l" t="t" r="r" b="b"/>
              <a:pathLst>
                <a:path w="12404" h="8842" extrusionOk="0">
                  <a:moveTo>
                    <a:pt x="233" y="1"/>
                  </a:moveTo>
                  <a:cubicBezTo>
                    <a:pt x="103" y="1"/>
                    <a:pt x="1" y="103"/>
                    <a:pt x="1" y="232"/>
                  </a:cubicBezTo>
                  <a:lnTo>
                    <a:pt x="1" y="8609"/>
                  </a:lnTo>
                  <a:cubicBezTo>
                    <a:pt x="1" y="8739"/>
                    <a:pt x="103" y="8841"/>
                    <a:pt x="233" y="8841"/>
                  </a:cubicBezTo>
                  <a:lnTo>
                    <a:pt x="12181" y="8841"/>
                  </a:lnTo>
                  <a:cubicBezTo>
                    <a:pt x="12302" y="8841"/>
                    <a:pt x="12404" y="8739"/>
                    <a:pt x="12404" y="8609"/>
                  </a:cubicBezTo>
                  <a:lnTo>
                    <a:pt x="12404" y="232"/>
                  </a:lnTo>
                  <a:cubicBezTo>
                    <a:pt x="12404" y="103"/>
                    <a:pt x="12302" y="1"/>
                    <a:pt x="12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862;p24">
              <a:extLst>
                <a:ext uri="{FF2B5EF4-FFF2-40B4-BE49-F238E27FC236}">
                  <a16:creationId xmlns:a16="http://schemas.microsoft.com/office/drawing/2014/main" id="{C5038C87-5020-514F-26DC-5DDF05558FA9}"/>
                </a:ext>
              </a:extLst>
            </p:cNvPr>
            <p:cNvSpPr/>
            <p:nvPr/>
          </p:nvSpPr>
          <p:spPr>
            <a:xfrm>
              <a:off x="7430191" y="2412099"/>
              <a:ext cx="738957" cy="528846"/>
            </a:xfrm>
            <a:custGeom>
              <a:avLst/>
              <a:gdLst/>
              <a:ahLst/>
              <a:cxnLst/>
              <a:rect l="l" t="t" r="r" b="b"/>
              <a:pathLst>
                <a:path w="12524" h="8963" extrusionOk="0">
                  <a:moveTo>
                    <a:pt x="12236" y="112"/>
                  </a:moveTo>
                  <a:cubicBezTo>
                    <a:pt x="12329" y="112"/>
                    <a:pt x="12403" y="196"/>
                    <a:pt x="12403" y="288"/>
                  </a:cubicBezTo>
                  <a:lnTo>
                    <a:pt x="12403" y="8675"/>
                  </a:lnTo>
                  <a:cubicBezTo>
                    <a:pt x="12403" y="8767"/>
                    <a:pt x="12329" y="8842"/>
                    <a:pt x="12236" y="8842"/>
                  </a:cubicBezTo>
                  <a:lnTo>
                    <a:pt x="288" y="8842"/>
                  </a:lnTo>
                  <a:cubicBezTo>
                    <a:pt x="186" y="8842"/>
                    <a:pt x="111" y="8767"/>
                    <a:pt x="111" y="8675"/>
                  </a:cubicBezTo>
                  <a:lnTo>
                    <a:pt x="111" y="288"/>
                  </a:lnTo>
                  <a:cubicBezTo>
                    <a:pt x="111" y="196"/>
                    <a:pt x="186" y="112"/>
                    <a:pt x="288" y="112"/>
                  </a:cubicBezTo>
                  <a:close/>
                  <a:moveTo>
                    <a:pt x="288" y="1"/>
                  </a:moveTo>
                  <a:cubicBezTo>
                    <a:pt x="121" y="1"/>
                    <a:pt x="0" y="131"/>
                    <a:pt x="0" y="288"/>
                  </a:cubicBezTo>
                  <a:lnTo>
                    <a:pt x="0" y="8665"/>
                  </a:lnTo>
                  <a:cubicBezTo>
                    <a:pt x="0" y="8832"/>
                    <a:pt x="121" y="8962"/>
                    <a:pt x="288" y="8962"/>
                  </a:cubicBezTo>
                  <a:lnTo>
                    <a:pt x="12236" y="8962"/>
                  </a:lnTo>
                  <a:cubicBezTo>
                    <a:pt x="12394" y="8962"/>
                    <a:pt x="12524" y="8832"/>
                    <a:pt x="12524" y="8665"/>
                  </a:cubicBezTo>
                  <a:lnTo>
                    <a:pt x="12524" y="288"/>
                  </a:lnTo>
                  <a:cubicBezTo>
                    <a:pt x="12524" y="131"/>
                    <a:pt x="12394" y="1"/>
                    <a:pt x="12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863;p24">
              <a:extLst>
                <a:ext uri="{FF2B5EF4-FFF2-40B4-BE49-F238E27FC236}">
                  <a16:creationId xmlns:a16="http://schemas.microsoft.com/office/drawing/2014/main" id="{93A62047-7526-A206-34AC-58665267DF35}"/>
                </a:ext>
              </a:extLst>
            </p:cNvPr>
            <p:cNvSpPr/>
            <p:nvPr/>
          </p:nvSpPr>
          <p:spPr>
            <a:xfrm>
              <a:off x="7474502" y="2375989"/>
              <a:ext cx="731876" cy="88210"/>
            </a:xfrm>
            <a:custGeom>
              <a:avLst/>
              <a:gdLst/>
              <a:ahLst/>
              <a:cxnLst/>
              <a:rect l="l" t="t" r="r" b="b"/>
              <a:pathLst>
                <a:path w="12404" h="1495" extrusionOk="0">
                  <a:moveTo>
                    <a:pt x="270" y="1"/>
                  </a:moveTo>
                  <a:cubicBezTo>
                    <a:pt x="121" y="1"/>
                    <a:pt x="0" y="121"/>
                    <a:pt x="0" y="270"/>
                  </a:cubicBezTo>
                  <a:lnTo>
                    <a:pt x="0" y="1494"/>
                  </a:lnTo>
                  <a:lnTo>
                    <a:pt x="12403" y="1494"/>
                  </a:lnTo>
                  <a:lnTo>
                    <a:pt x="12403" y="353"/>
                  </a:lnTo>
                  <a:cubicBezTo>
                    <a:pt x="12403" y="158"/>
                    <a:pt x="12246" y="1"/>
                    <a:pt x="120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864;p24">
              <a:extLst>
                <a:ext uri="{FF2B5EF4-FFF2-40B4-BE49-F238E27FC236}">
                  <a16:creationId xmlns:a16="http://schemas.microsoft.com/office/drawing/2014/main" id="{715031F4-19D1-CF08-72F5-80B78D08B3AE}"/>
                </a:ext>
              </a:extLst>
            </p:cNvPr>
            <p:cNvSpPr/>
            <p:nvPr/>
          </p:nvSpPr>
          <p:spPr>
            <a:xfrm>
              <a:off x="7471198" y="2372685"/>
              <a:ext cx="738485" cy="94759"/>
            </a:xfrm>
            <a:custGeom>
              <a:avLst/>
              <a:gdLst/>
              <a:ahLst/>
              <a:cxnLst/>
              <a:rect l="l" t="t" r="r" b="b"/>
              <a:pathLst>
                <a:path w="12516" h="1606" extrusionOk="0">
                  <a:moveTo>
                    <a:pt x="12107" y="112"/>
                  </a:moveTo>
                  <a:cubicBezTo>
                    <a:pt x="12274" y="112"/>
                    <a:pt x="12404" y="251"/>
                    <a:pt x="12404" y="409"/>
                  </a:cubicBezTo>
                  <a:lnTo>
                    <a:pt x="12404" y="1485"/>
                  </a:lnTo>
                  <a:lnTo>
                    <a:pt x="112" y="1485"/>
                  </a:lnTo>
                  <a:lnTo>
                    <a:pt x="112" y="326"/>
                  </a:lnTo>
                  <a:cubicBezTo>
                    <a:pt x="112" y="214"/>
                    <a:pt x="205" y="112"/>
                    <a:pt x="326" y="112"/>
                  </a:cubicBezTo>
                  <a:close/>
                  <a:moveTo>
                    <a:pt x="326" y="1"/>
                  </a:moveTo>
                  <a:cubicBezTo>
                    <a:pt x="149" y="1"/>
                    <a:pt x="1" y="149"/>
                    <a:pt x="1" y="335"/>
                  </a:cubicBezTo>
                  <a:lnTo>
                    <a:pt x="1" y="1606"/>
                  </a:lnTo>
                  <a:lnTo>
                    <a:pt x="12515" y="1606"/>
                  </a:lnTo>
                  <a:lnTo>
                    <a:pt x="12515" y="409"/>
                  </a:lnTo>
                  <a:cubicBezTo>
                    <a:pt x="12515" y="186"/>
                    <a:pt x="12330" y="1"/>
                    <a:pt x="12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865;p24">
              <a:extLst>
                <a:ext uri="{FF2B5EF4-FFF2-40B4-BE49-F238E27FC236}">
                  <a16:creationId xmlns:a16="http://schemas.microsoft.com/office/drawing/2014/main" id="{20F65F65-7950-2D79-4422-27AEBA6CBFD3}"/>
                </a:ext>
              </a:extLst>
            </p:cNvPr>
            <p:cNvSpPr/>
            <p:nvPr/>
          </p:nvSpPr>
          <p:spPr>
            <a:xfrm>
              <a:off x="7553862" y="2401715"/>
              <a:ext cx="33455" cy="33986"/>
            </a:xfrm>
            <a:custGeom>
              <a:avLst/>
              <a:gdLst/>
              <a:ahLst/>
              <a:cxnLst/>
              <a:rect l="l" t="t" r="r" b="b"/>
              <a:pathLst>
                <a:path w="567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86" y="464"/>
                    <a:pt x="112" y="390"/>
                    <a:pt x="112" y="288"/>
                  </a:cubicBezTo>
                  <a:cubicBezTo>
                    <a:pt x="112" y="195"/>
                    <a:pt x="186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21" y="1"/>
                    <a:pt x="1" y="130"/>
                    <a:pt x="1" y="288"/>
                  </a:cubicBezTo>
                  <a:cubicBezTo>
                    <a:pt x="1" y="455"/>
                    <a:pt x="130" y="576"/>
                    <a:pt x="288" y="576"/>
                  </a:cubicBezTo>
                  <a:cubicBezTo>
                    <a:pt x="446" y="576"/>
                    <a:pt x="566" y="446"/>
                    <a:pt x="566" y="288"/>
                  </a:cubicBezTo>
                  <a:cubicBezTo>
                    <a:pt x="566" y="130"/>
                    <a:pt x="437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866;p24">
              <a:extLst>
                <a:ext uri="{FF2B5EF4-FFF2-40B4-BE49-F238E27FC236}">
                  <a16:creationId xmlns:a16="http://schemas.microsoft.com/office/drawing/2014/main" id="{355E41EC-389D-AEA5-62FF-D1FD025F704E}"/>
                </a:ext>
              </a:extLst>
            </p:cNvPr>
            <p:cNvSpPr/>
            <p:nvPr/>
          </p:nvSpPr>
          <p:spPr>
            <a:xfrm>
              <a:off x="7606434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1" y="121"/>
                    <a:pt x="455" y="195"/>
                    <a:pt x="455" y="288"/>
                  </a:cubicBezTo>
                  <a:cubicBezTo>
                    <a:pt x="455" y="390"/>
                    <a:pt x="381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867;p24">
              <a:extLst>
                <a:ext uri="{FF2B5EF4-FFF2-40B4-BE49-F238E27FC236}">
                  <a16:creationId xmlns:a16="http://schemas.microsoft.com/office/drawing/2014/main" id="{0EA9ED47-3C27-91AC-3E0D-92937BE928FB}"/>
                </a:ext>
              </a:extLst>
            </p:cNvPr>
            <p:cNvSpPr/>
            <p:nvPr/>
          </p:nvSpPr>
          <p:spPr>
            <a:xfrm>
              <a:off x="7501349" y="2401715"/>
              <a:ext cx="33986" cy="33986"/>
            </a:xfrm>
            <a:custGeom>
              <a:avLst/>
              <a:gdLst/>
              <a:ahLst/>
              <a:cxnLst/>
              <a:rect l="l" t="t" r="r" b="b"/>
              <a:pathLst>
                <a:path w="576" h="576" extrusionOk="0">
                  <a:moveTo>
                    <a:pt x="288" y="121"/>
                  </a:moveTo>
                  <a:cubicBezTo>
                    <a:pt x="380" y="121"/>
                    <a:pt x="455" y="195"/>
                    <a:pt x="455" y="288"/>
                  </a:cubicBezTo>
                  <a:cubicBezTo>
                    <a:pt x="455" y="390"/>
                    <a:pt x="380" y="464"/>
                    <a:pt x="288" y="464"/>
                  </a:cubicBezTo>
                  <a:cubicBezTo>
                    <a:pt x="195" y="464"/>
                    <a:pt x="111" y="390"/>
                    <a:pt x="111" y="288"/>
                  </a:cubicBezTo>
                  <a:cubicBezTo>
                    <a:pt x="111" y="195"/>
                    <a:pt x="195" y="121"/>
                    <a:pt x="288" y="121"/>
                  </a:cubicBezTo>
                  <a:close/>
                  <a:moveTo>
                    <a:pt x="288" y="1"/>
                  </a:moveTo>
                  <a:cubicBezTo>
                    <a:pt x="130" y="1"/>
                    <a:pt x="0" y="130"/>
                    <a:pt x="0" y="288"/>
                  </a:cubicBezTo>
                  <a:cubicBezTo>
                    <a:pt x="0" y="455"/>
                    <a:pt x="130" y="576"/>
                    <a:pt x="288" y="576"/>
                  </a:cubicBezTo>
                  <a:cubicBezTo>
                    <a:pt x="445" y="576"/>
                    <a:pt x="575" y="446"/>
                    <a:pt x="575" y="288"/>
                  </a:cubicBezTo>
                  <a:cubicBezTo>
                    <a:pt x="575" y="130"/>
                    <a:pt x="445" y="1"/>
                    <a:pt x="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868;p24">
              <a:extLst>
                <a:ext uri="{FF2B5EF4-FFF2-40B4-BE49-F238E27FC236}">
                  <a16:creationId xmlns:a16="http://schemas.microsoft.com/office/drawing/2014/main" id="{1CF6231D-5A33-CBB5-ACDA-0D2B215CC62D}"/>
                </a:ext>
              </a:extLst>
            </p:cNvPr>
            <p:cNvSpPr/>
            <p:nvPr/>
          </p:nvSpPr>
          <p:spPr>
            <a:xfrm>
              <a:off x="7473971" y="2464140"/>
              <a:ext cx="732407" cy="430252"/>
            </a:xfrm>
            <a:custGeom>
              <a:avLst/>
              <a:gdLst/>
              <a:ahLst/>
              <a:cxnLst/>
              <a:rect l="l" t="t" r="r" b="b"/>
              <a:pathLst>
                <a:path w="12413" h="7292" extrusionOk="0">
                  <a:moveTo>
                    <a:pt x="47" y="0"/>
                  </a:moveTo>
                  <a:cubicBezTo>
                    <a:pt x="19" y="0"/>
                    <a:pt x="0" y="19"/>
                    <a:pt x="0" y="37"/>
                  </a:cubicBezTo>
                  <a:lnTo>
                    <a:pt x="0" y="7245"/>
                  </a:lnTo>
                  <a:cubicBezTo>
                    <a:pt x="0" y="7273"/>
                    <a:pt x="19" y="7292"/>
                    <a:pt x="47" y="7292"/>
                  </a:cubicBezTo>
                  <a:lnTo>
                    <a:pt x="12366" y="7292"/>
                  </a:lnTo>
                  <a:cubicBezTo>
                    <a:pt x="12394" y="7292"/>
                    <a:pt x="12412" y="7273"/>
                    <a:pt x="12412" y="7245"/>
                  </a:cubicBezTo>
                  <a:lnTo>
                    <a:pt x="12412" y="37"/>
                  </a:lnTo>
                  <a:cubicBezTo>
                    <a:pt x="12412" y="19"/>
                    <a:pt x="12394" y="0"/>
                    <a:pt x="123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869;p24">
              <a:extLst>
                <a:ext uri="{FF2B5EF4-FFF2-40B4-BE49-F238E27FC236}">
                  <a16:creationId xmlns:a16="http://schemas.microsoft.com/office/drawing/2014/main" id="{7B769475-6B40-926E-7B39-F9BE93237F9D}"/>
                </a:ext>
              </a:extLst>
            </p:cNvPr>
            <p:cNvSpPr/>
            <p:nvPr/>
          </p:nvSpPr>
          <p:spPr>
            <a:xfrm>
              <a:off x="7470667" y="2460305"/>
              <a:ext cx="739016" cy="437391"/>
            </a:xfrm>
            <a:custGeom>
              <a:avLst/>
              <a:gdLst/>
              <a:ahLst/>
              <a:cxnLst/>
              <a:rect l="l" t="t" r="r" b="b"/>
              <a:pathLst>
                <a:path w="12525" h="7413" extrusionOk="0">
                  <a:moveTo>
                    <a:pt x="12403" y="121"/>
                  </a:moveTo>
                  <a:lnTo>
                    <a:pt x="12403" y="7292"/>
                  </a:lnTo>
                  <a:lnTo>
                    <a:pt x="112" y="7292"/>
                  </a:lnTo>
                  <a:lnTo>
                    <a:pt x="112" y="121"/>
                  </a:lnTo>
                  <a:close/>
                  <a:moveTo>
                    <a:pt x="103" y="0"/>
                  </a:moveTo>
                  <a:cubicBezTo>
                    <a:pt x="47" y="0"/>
                    <a:pt x="1" y="47"/>
                    <a:pt x="1" y="102"/>
                  </a:cubicBezTo>
                  <a:lnTo>
                    <a:pt x="1" y="7310"/>
                  </a:lnTo>
                  <a:cubicBezTo>
                    <a:pt x="1" y="7366"/>
                    <a:pt x="47" y="7412"/>
                    <a:pt x="103" y="7412"/>
                  </a:cubicBezTo>
                  <a:lnTo>
                    <a:pt x="12422" y="7412"/>
                  </a:lnTo>
                  <a:cubicBezTo>
                    <a:pt x="12478" y="7412"/>
                    <a:pt x="12524" y="7366"/>
                    <a:pt x="12524" y="7310"/>
                  </a:cubicBezTo>
                  <a:lnTo>
                    <a:pt x="12524" y="102"/>
                  </a:lnTo>
                  <a:cubicBezTo>
                    <a:pt x="12524" y="47"/>
                    <a:pt x="12478" y="0"/>
                    <a:pt x="124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870;p24">
              <a:extLst>
                <a:ext uri="{FF2B5EF4-FFF2-40B4-BE49-F238E27FC236}">
                  <a16:creationId xmlns:a16="http://schemas.microsoft.com/office/drawing/2014/main" id="{0EAF0CD1-8CF5-0C8F-16B6-DF20AF475F61}"/>
                </a:ext>
              </a:extLst>
            </p:cNvPr>
            <p:cNvSpPr/>
            <p:nvPr/>
          </p:nvSpPr>
          <p:spPr>
            <a:xfrm>
              <a:off x="7778310" y="2564859"/>
              <a:ext cx="336083" cy="6608"/>
            </a:xfrm>
            <a:custGeom>
              <a:avLst/>
              <a:gdLst/>
              <a:ahLst/>
              <a:cxnLst/>
              <a:rect l="l" t="t" r="r" b="b"/>
              <a:pathLst>
                <a:path w="5696" h="112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1"/>
                    <a:pt x="56" y="111"/>
                  </a:cubicBezTo>
                  <a:lnTo>
                    <a:pt x="5631" y="111"/>
                  </a:lnTo>
                  <a:cubicBezTo>
                    <a:pt x="5668" y="111"/>
                    <a:pt x="5696" y="93"/>
                    <a:pt x="5696" y="56"/>
                  </a:cubicBezTo>
                  <a:cubicBezTo>
                    <a:pt x="5696" y="28"/>
                    <a:pt x="5668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871;p24">
              <a:extLst>
                <a:ext uri="{FF2B5EF4-FFF2-40B4-BE49-F238E27FC236}">
                  <a16:creationId xmlns:a16="http://schemas.microsoft.com/office/drawing/2014/main" id="{7E634DAE-8532-ECA1-88EF-C7F19BC19DB8}"/>
                </a:ext>
              </a:extLst>
            </p:cNvPr>
            <p:cNvSpPr/>
            <p:nvPr/>
          </p:nvSpPr>
          <p:spPr>
            <a:xfrm>
              <a:off x="7778310" y="2614657"/>
              <a:ext cx="122668" cy="7139"/>
            </a:xfrm>
            <a:custGeom>
              <a:avLst/>
              <a:gdLst/>
              <a:ahLst/>
              <a:cxnLst/>
              <a:rect l="l" t="t" r="r" b="b"/>
              <a:pathLst>
                <a:path w="2079" h="121" extrusionOk="0">
                  <a:moveTo>
                    <a:pt x="56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2013" y="121"/>
                  </a:lnTo>
                  <a:cubicBezTo>
                    <a:pt x="2050" y="121"/>
                    <a:pt x="2078" y="93"/>
                    <a:pt x="2078" y="56"/>
                  </a:cubicBezTo>
                  <a:cubicBezTo>
                    <a:pt x="2078" y="28"/>
                    <a:pt x="2050" y="0"/>
                    <a:pt x="20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872;p24">
              <a:extLst>
                <a:ext uri="{FF2B5EF4-FFF2-40B4-BE49-F238E27FC236}">
                  <a16:creationId xmlns:a16="http://schemas.microsoft.com/office/drawing/2014/main" id="{C2825421-1D91-A9BA-A379-890F866C8200}"/>
                </a:ext>
              </a:extLst>
            </p:cNvPr>
            <p:cNvSpPr/>
            <p:nvPr/>
          </p:nvSpPr>
          <p:spPr>
            <a:xfrm>
              <a:off x="7941395" y="2614657"/>
              <a:ext cx="147272" cy="7139"/>
            </a:xfrm>
            <a:custGeom>
              <a:avLst/>
              <a:gdLst/>
              <a:ahLst/>
              <a:cxnLst/>
              <a:rect l="l" t="t" r="r" b="b"/>
              <a:pathLst>
                <a:path w="2496" h="121" extrusionOk="0">
                  <a:moveTo>
                    <a:pt x="56" y="0"/>
                  </a:moveTo>
                  <a:cubicBezTo>
                    <a:pt x="28" y="0"/>
                    <a:pt x="1" y="28"/>
                    <a:pt x="1" y="56"/>
                  </a:cubicBezTo>
                  <a:cubicBezTo>
                    <a:pt x="1" y="93"/>
                    <a:pt x="28" y="121"/>
                    <a:pt x="56" y="121"/>
                  </a:cubicBezTo>
                  <a:lnTo>
                    <a:pt x="2440" y="121"/>
                  </a:lnTo>
                  <a:cubicBezTo>
                    <a:pt x="2468" y="121"/>
                    <a:pt x="2496" y="93"/>
                    <a:pt x="2496" y="56"/>
                  </a:cubicBezTo>
                  <a:cubicBezTo>
                    <a:pt x="2496" y="28"/>
                    <a:pt x="2468" y="0"/>
                    <a:pt x="24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873;p24">
              <a:extLst>
                <a:ext uri="{FF2B5EF4-FFF2-40B4-BE49-F238E27FC236}">
                  <a16:creationId xmlns:a16="http://schemas.microsoft.com/office/drawing/2014/main" id="{1B6E09B0-4457-4F59-4EAB-835A8B469704}"/>
                </a:ext>
              </a:extLst>
            </p:cNvPr>
            <p:cNvSpPr/>
            <p:nvPr/>
          </p:nvSpPr>
          <p:spPr>
            <a:xfrm>
              <a:off x="7778310" y="2766237"/>
              <a:ext cx="217899" cy="6667"/>
            </a:xfrm>
            <a:custGeom>
              <a:avLst/>
              <a:gdLst/>
              <a:ahLst/>
              <a:cxnLst/>
              <a:rect l="l" t="t" r="r" b="b"/>
              <a:pathLst>
                <a:path w="3693" h="113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3637" y="112"/>
                  </a:lnTo>
                  <a:cubicBezTo>
                    <a:pt x="3664" y="112"/>
                    <a:pt x="3692" y="94"/>
                    <a:pt x="3692" y="57"/>
                  </a:cubicBezTo>
                  <a:cubicBezTo>
                    <a:pt x="3692" y="29"/>
                    <a:pt x="3664" y="1"/>
                    <a:pt x="36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874;p24">
              <a:extLst>
                <a:ext uri="{FF2B5EF4-FFF2-40B4-BE49-F238E27FC236}">
                  <a16:creationId xmlns:a16="http://schemas.microsoft.com/office/drawing/2014/main" id="{539836D4-F086-EFAE-FCEB-FFC6E5E8EFC7}"/>
                </a:ext>
              </a:extLst>
            </p:cNvPr>
            <p:cNvSpPr/>
            <p:nvPr/>
          </p:nvSpPr>
          <p:spPr>
            <a:xfrm>
              <a:off x="7778310" y="2667170"/>
              <a:ext cx="338856" cy="7198"/>
            </a:xfrm>
            <a:custGeom>
              <a:avLst/>
              <a:gdLst/>
              <a:ahLst/>
              <a:cxnLst/>
              <a:rect l="l" t="t" r="r" b="b"/>
              <a:pathLst>
                <a:path w="5743" h="122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21"/>
                    <a:pt x="56" y="121"/>
                  </a:cubicBezTo>
                  <a:lnTo>
                    <a:pt x="5687" y="121"/>
                  </a:lnTo>
                  <a:cubicBezTo>
                    <a:pt x="5714" y="121"/>
                    <a:pt x="5742" y="94"/>
                    <a:pt x="5742" y="56"/>
                  </a:cubicBezTo>
                  <a:cubicBezTo>
                    <a:pt x="5742" y="29"/>
                    <a:pt x="5714" y="1"/>
                    <a:pt x="56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875;p24">
              <a:extLst>
                <a:ext uri="{FF2B5EF4-FFF2-40B4-BE49-F238E27FC236}">
                  <a16:creationId xmlns:a16="http://schemas.microsoft.com/office/drawing/2014/main" id="{5598FDB3-5502-B235-7AE8-1A7CBA8DAB10}"/>
                </a:ext>
              </a:extLst>
            </p:cNvPr>
            <p:cNvSpPr/>
            <p:nvPr/>
          </p:nvSpPr>
          <p:spPr>
            <a:xfrm>
              <a:off x="7778310" y="2716969"/>
              <a:ext cx="112224" cy="7198"/>
            </a:xfrm>
            <a:custGeom>
              <a:avLst/>
              <a:gdLst/>
              <a:ahLst/>
              <a:cxnLst/>
              <a:rect l="l" t="t" r="r" b="b"/>
              <a:pathLst>
                <a:path w="1902" h="122" extrusionOk="0">
                  <a:moveTo>
                    <a:pt x="56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2"/>
                    <a:pt x="56" y="122"/>
                  </a:cubicBezTo>
                  <a:lnTo>
                    <a:pt x="1837" y="122"/>
                  </a:lnTo>
                  <a:cubicBezTo>
                    <a:pt x="1874" y="122"/>
                    <a:pt x="1902" y="94"/>
                    <a:pt x="1902" y="57"/>
                  </a:cubicBezTo>
                  <a:cubicBezTo>
                    <a:pt x="1902" y="29"/>
                    <a:pt x="1874" y="1"/>
                    <a:pt x="18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876;p24">
              <a:extLst>
                <a:ext uri="{FF2B5EF4-FFF2-40B4-BE49-F238E27FC236}">
                  <a16:creationId xmlns:a16="http://schemas.microsoft.com/office/drawing/2014/main" id="{1B324986-7FBB-048C-B3F7-60B6588E7192}"/>
                </a:ext>
              </a:extLst>
            </p:cNvPr>
            <p:cNvSpPr/>
            <p:nvPr/>
          </p:nvSpPr>
          <p:spPr>
            <a:xfrm>
              <a:off x="7915670" y="2716969"/>
              <a:ext cx="198723" cy="7198"/>
            </a:xfrm>
            <a:custGeom>
              <a:avLst/>
              <a:gdLst/>
              <a:ahLst/>
              <a:cxnLst/>
              <a:rect l="l" t="t" r="r" b="b"/>
              <a:pathLst>
                <a:path w="3368" h="122" extrusionOk="0">
                  <a:moveTo>
                    <a:pt x="65" y="1"/>
                  </a:moveTo>
                  <a:cubicBezTo>
                    <a:pt x="28" y="1"/>
                    <a:pt x="1" y="29"/>
                    <a:pt x="1" y="57"/>
                  </a:cubicBezTo>
                  <a:cubicBezTo>
                    <a:pt x="1" y="94"/>
                    <a:pt x="28" y="122"/>
                    <a:pt x="65" y="122"/>
                  </a:cubicBezTo>
                  <a:lnTo>
                    <a:pt x="3303" y="122"/>
                  </a:lnTo>
                  <a:cubicBezTo>
                    <a:pt x="3340" y="122"/>
                    <a:pt x="3368" y="94"/>
                    <a:pt x="3368" y="57"/>
                  </a:cubicBezTo>
                  <a:cubicBezTo>
                    <a:pt x="3368" y="29"/>
                    <a:pt x="3340" y="1"/>
                    <a:pt x="3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877;p24">
              <a:extLst>
                <a:ext uri="{FF2B5EF4-FFF2-40B4-BE49-F238E27FC236}">
                  <a16:creationId xmlns:a16="http://schemas.microsoft.com/office/drawing/2014/main" id="{04140E9B-0D2A-5928-A2FE-A4A9A18B583A}"/>
                </a:ext>
              </a:extLst>
            </p:cNvPr>
            <p:cNvSpPr/>
            <p:nvPr/>
          </p:nvSpPr>
          <p:spPr>
            <a:xfrm>
              <a:off x="7525953" y="2548397"/>
              <a:ext cx="219020" cy="219020"/>
            </a:xfrm>
            <a:custGeom>
              <a:avLst/>
              <a:gdLst/>
              <a:ahLst/>
              <a:cxnLst/>
              <a:rect l="l" t="t" r="r" b="b"/>
              <a:pathLst>
                <a:path w="3712" h="3712" extrusionOk="0">
                  <a:moveTo>
                    <a:pt x="1856" y="1"/>
                  </a:moveTo>
                  <a:cubicBezTo>
                    <a:pt x="835" y="1"/>
                    <a:pt x="0" y="826"/>
                    <a:pt x="0" y="1856"/>
                  </a:cubicBezTo>
                  <a:cubicBezTo>
                    <a:pt x="0" y="2877"/>
                    <a:pt x="835" y="3711"/>
                    <a:pt x="1856" y="3711"/>
                  </a:cubicBezTo>
                  <a:cubicBezTo>
                    <a:pt x="2876" y="3711"/>
                    <a:pt x="3711" y="2877"/>
                    <a:pt x="3711" y="1856"/>
                  </a:cubicBezTo>
                  <a:lnTo>
                    <a:pt x="1856" y="1856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878;p24">
              <a:extLst>
                <a:ext uri="{FF2B5EF4-FFF2-40B4-BE49-F238E27FC236}">
                  <a16:creationId xmlns:a16="http://schemas.microsoft.com/office/drawing/2014/main" id="{804B08EF-D3B7-12E5-587C-CBFEE580E0DC}"/>
                </a:ext>
              </a:extLst>
            </p:cNvPr>
            <p:cNvSpPr/>
            <p:nvPr/>
          </p:nvSpPr>
          <p:spPr>
            <a:xfrm>
              <a:off x="7522649" y="2545151"/>
              <a:ext cx="225567" cy="225567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56" y="121"/>
                  </a:moveTo>
                  <a:lnTo>
                    <a:pt x="1856" y="1911"/>
                  </a:lnTo>
                  <a:cubicBezTo>
                    <a:pt x="1856" y="1939"/>
                    <a:pt x="1884" y="1967"/>
                    <a:pt x="1912" y="1967"/>
                  </a:cubicBezTo>
                  <a:lnTo>
                    <a:pt x="3702" y="1967"/>
                  </a:lnTo>
                  <a:cubicBezTo>
                    <a:pt x="3674" y="2932"/>
                    <a:pt x="2886" y="3701"/>
                    <a:pt x="1912" y="3701"/>
                  </a:cubicBezTo>
                  <a:cubicBezTo>
                    <a:pt x="919" y="3701"/>
                    <a:pt x="121" y="2904"/>
                    <a:pt x="121" y="1911"/>
                  </a:cubicBezTo>
                  <a:cubicBezTo>
                    <a:pt x="121" y="937"/>
                    <a:pt x="891" y="149"/>
                    <a:pt x="1856" y="121"/>
                  </a:cubicBezTo>
                  <a:close/>
                  <a:moveTo>
                    <a:pt x="1912" y="0"/>
                  </a:moveTo>
                  <a:cubicBezTo>
                    <a:pt x="854" y="0"/>
                    <a:pt x="1" y="854"/>
                    <a:pt x="1" y="1911"/>
                  </a:cubicBezTo>
                  <a:cubicBezTo>
                    <a:pt x="1" y="2969"/>
                    <a:pt x="854" y="3822"/>
                    <a:pt x="1912" y="3822"/>
                  </a:cubicBezTo>
                  <a:cubicBezTo>
                    <a:pt x="2969" y="3822"/>
                    <a:pt x="3823" y="2959"/>
                    <a:pt x="3823" y="1911"/>
                  </a:cubicBezTo>
                  <a:cubicBezTo>
                    <a:pt x="3823" y="1874"/>
                    <a:pt x="3795" y="1855"/>
                    <a:pt x="3767" y="1855"/>
                  </a:cubicBezTo>
                  <a:lnTo>
                    <a:pt x="1967" y="1855"/>
                  </a:lnTo>
                  <a:lnTo>
                    <a:pt x="1967" y="56"/>
                  </a:lnTo>
                  <a:cubicBezTo>
                    <a:pt x="1967" y="28"/>
                    <a:pt x="1949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879;p24">
              <a:extLst>
                <a:ext uri="{FF2B5EF4-FFF2-40B4-BE49-F238E27FC236}">
                  <a16:creationId xmlns:a16="http://schemas.microsoft.com/office/drawing/2014/main" id="{078B5856-0E37-1B06-CBC4-E4D33C255BB3}"/>
                </a:ext>
              </a:extLst>
            </p:cNvPr>
            <p:cNvSpPr/>
            <p:nvPr/>
          </p:nvSpPr>
          <p:spPr>
            <a:xfrm>
              <a:off x="7516631" y="2550049"/>
              <a:ext cx="218489" cy="218430"/>
            </a:xfrm>
            <a:custGeom>
              <a:avLst/>
              <a:gdLst/>
              <a:ahLst/>
              <a:cxnLst/>
              <a:rect l="l" t="t" r="r" b="b"/>
              <a:pathLst>
                <a:path w="3703" h="3702" extrusionOk="0">
                  <a:moveTo>
                    <a:pt x="1856" y="1"/>
                  </a:moveTo>
                  <a:cubicBezTo>
                    <a:pt x="826" y="1"/>
                    <a:pt x="1" y="826"/>
                    <a:pt x="1" y="1847"/>
                  </a:cubicBezTo>
                  <a:cubicBezTo>
                    <a:pt x="1" y="2876"/>
                    <a:pt x="826" y="3702"/>
                    <a:pt x="1856" y="3702"/>
                  </a:cubicBezTo>
                  <a:cubicBezTo>
                    <a:pt x="2877" y="3702"/>
                    <a:pt x="3702" y="2876"/>
                    <a:pt x="3702" y="1847"/>
                  </a:cubicBezTo>
                  <a:lnTo>
                    <a:pt x="1856" y="1847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880;p24">
              <a:extLst>
                <a:ext uri="{FF2B5EF4-FFF2-40B4-BE49-F238E27FC236}">
                  <a16:creationId xmlns:a16="http://schemas.microsoft.com/office/drawing/2014/main" id="{D45110C7-B3B7-C9BC-8FA7-43289596B734}"/>
                </a:ext>
              </a:extLst>
            </p:cNvPr>
            <p:cNvSpPr/>
            <p:nvPr/>
          </p:nvSpPr>
          <p:spPr>
            <a:xfrm>
              <a:off x="7513386" y="2546213"/>
              <a:ext cx="225569" cy="225569"/>
            </a:xfrm>
            <a:custGeom>
              <a:avLst/>
              <a:gdLst/>
              <a:ahLst/>
              <a:cxnLst/>
              <a:rect l="l" t="t" r="r" b="b"/>
              <a:pathLst>
                <a:path w="3823" h="3823" extrusionOk="0">
                  <a:moveTo>
                    <a:pt x="1846" y="121"/>
                  </a:moveTo>
                  <a:lnTo>
                    <a:pt x="1846" y="1977"/>
                  </a:lnTo>
                  <a:lnTo>
                    <a:pt x="3702" y="1977"/>
                  </a:lnTo>
                  <a:cubicBezTo>
                    <a:pt x="3674" y="2941"/>
                    <a:pt x="2876" y="3711"/>
                    <a:pt x="1911" y="3711"/>
                  </a:cubicBezTo>
                  <a:cubicBezTo>
                    <a:pt x="919" y="3711"/>
                    <a:pt x="111" y="2904"/>
                    <a:pt x="111" y="1912"/>
                  </a:cubicBezTo>
                  <a:cubicBezTo>
                    <a:pt x="111" y="947"/>
                    <a:pt x="891" y="149"/>
                    <a:pt x="1846" y="121"/>
                  </a:cubicBezTo>
                  <a:close/>
                  <a:moveTo>
                    <a:pt x="1911" y="1"/>
                  </a:moveTo>
                  <a:cubicBezTo>
                    <a:pt x="854" y="1"/>
                    <a:pt x="0" y="863"/>
                    <a:pt x="0" y="1912"/>
                  </a:cubicBezTo>
                  <a:cubicBezTo>
                    <a:pt x="0" y="2969"/>
                    <a:pt x="854" y="3823"/>
                    <a:pt x="1911" y="3823"/>
                  </a:cubicBezTo>
                  <a:cubicBezTo>
                    <a:pt x="2959" y="3823"/>
                    <a:pt x="3822" y="2969"/>
                    <a:pt x="3822" y="1912"/>
                  </a:cubicBezTo>
                  <a:lnTo>
                    <a:pt x="3822" y="1856"/>
                  </a:lnTo>
                  <a:lnTo>
                    <a:pt x="1967" y="185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881;p24">
              <a:extLst>
                <a:ext uri="{FF2B5EF4-FFF2-40B4-BE49-F238E27FC236}">
                  <a16:creationId xmlns:a16="http://schemas.microsoft.com/office/drawing/2014/main" id="{CDB32E70-D129-D963-7818-BDA3535C581C}"/>
                </a:ext>
              </a:extLst>
            </p:cNvPr>
            <p:cNvSpPr/>
            <p:nvPr/>
          </p:nvSpPr>
          <p:spPr>
            <a:xfrm>
              <a:off x="7662251" y="2565921"/>
              <a:ext cx="54814" cy="5481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0" y="1"/>
                  </a:moveTo>
                  <a:lnTo>
                    <a:pt x="0" y="928"/>
                  </a:lnTo>
                  <a:lnTo>
                    <a:pt x="928" y="928"/>
                  </a:lnTo>
                  <a:cubicBezTo>
                    <a:pt x="928" y="409"/>
                    <a:pt x="511" y="1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882;p24">
              <a:extLst>
                <a:ext uri="{FF2B5EF4-FFF2-40B4-BE49-F238E27FC236}">
                  <a16:creationId xmlns:a16="http://schemas.microsoft.com/office/drawing/2014/main" id="{0E3473AF-74F9-4658-9003-3FF4A7AF1C89}"/>
                </a:ext>
              </a:extLst>
            </p:cNvPr>
            <p:cNvSpPr/>
            <p:nvPr/>
          </p:nvSpPr>
          <p:spPr>
            <a:xfrm>
              <a:off x="7658947" y="2562085"/>
              <a:ext cx="61363" cy="61894"/>
            </a:xfrm>
            <a:custGeom>
              <a:avLst/>
              <a:gdLst/>
              <a:ahLst/>
              <a:cxnLst/>
              <a:rect l="l" t="t" r="r" b="b"/>
              <a:pathLst>
                <a:path w="1040" h="1049" extrusionOk="0">
                  <a:moveTo>
                    <a:pt x="112" y="121"/>
                  </a:moveTo>
                  <a:cubicBezTo>
                    <a:pt x="548" y="149"/>
                    <a:pt x="891" y="502"/>
                    <a:pt x="928" y="928"/>
                  </a:cubicBezTo>
                  <a:lnTo>
                    <a:pt x="112" y="928"/>
                  </a:lnTo>
                  <a:lnTo>
                    <a:pt x="112" y="121"/>
                  </a:lnTo>
                  <a:close/>
                  <a:moveTo>
                    <a:pt x="1" y="1"/>
                  </a:moveTo>
                  <a:lnTo>
                    <a:pt x="1" y="1049"/>
                  </a:lnTo>
                  <a:lnTo>
                    <a:pt x="1040" y="1049"/>
                  </a:lnTo>
                  <a:lnTo>
                    <a:pt x="1040" y="993"/>
                  </a:lnTo>
                  <a:cubicBezTo>
                    <a:pt x="1040" y="446"/>
                    <a:pt x="604" y="1"/>
                    <a:pt x="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883;p24">
              <a:extLst>
                <a:ext uri="{FF2B5EF4-FFF2-40B4-BE49-F238E27FC236}">
                  <a16:creationId xmlns:a16="http://schemas.microsoft.com/office/drawing/2014/main" id="{4F62EA13-8E5D-E9F7-2E97-FF1C6C37FA11}"/>
                </a:ext>
              </a:extLst>
            </p:cNvPr>
            <p:cNvSpPr/>
            <p:nvPr/>
          </p:nvSpPr>
          <p:spPr>
            <a:xfrm>
              <a:off x="7985707" y="2216444"/>
              <a:ext cx="377208" cy="339092"/>
            </a:xfrm>
            <a:custGeom>
              <a:avLst/>
              <a:gdLst/>
              <a:ahLst/>
              <a:cxnLst/>
              <a:rect l="l" t="t" r="r" b="b"/>
              <a:pathLst>
                <a:path w="6393" h="5747" extrusionOk="0">
                  <a:moveTo>
                    <a:pt x="3204" y="0"/>
                  </a:moveTo>
                  <a:cubicBezTo>
                    <a:pt x="1946" y="0"/>
                    <a:pt x="791" y="829"/>
                    <a:pt x="437" y="2092"/>
                  </a:cubicBezTo>
                  <a:cubicBezTo>
                    <a:pt x="1" y="3623"/>
                    <a:pt x="891" y="5209"/>
                    <a:pt x="2422" y="5636"/>
                  </a:cubicBezTo>
                  <a:cubicBezTo>
                    <a:pt x="2684" y="5711"/>
                    <a:pt x="2947" y="5747"/>
                    <a:pt x="3207" y="5747"/>
                  </a:cubicBezTo>
                  <a:cubicBezTo>
                    <a:pt x="4455" y="5747"/>
                    <a:pt x="5605" y="4918"/>
                    <a:pt x="5966" y="3651"/>
                  </a:cubicBezTo>
                  <a:cubicBezTo>
                    <a:pt x="6393" y="2129"/>
                    <a:pt x="5502" y="543"/>
                    <a:pt x="3981" y="107"/>
                  </a:cubicBezTo>
                  <a:cubicBezTo>
                    <a:pt x="3721" y="35"/>
                    <a:pt x="3460" y="0"/>
                    <a:pt x="3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884;p24">
              <a:extLst>
                <a:ext uri="{FF2B5EF4-FFF2-40B4-BE49-F238E27FC236}">
                  <a16:creationId xmlns:a16="http://schemas.microsoft.com/office/drawing/2014/main" id="{039B9017-C4F1-32E8-71FA-02B8EA0C5AAD}"/>
                </a:ext>
              </a:extLst>
            </p:cNvPr>
            <p:cNvSpPr/>
            <p:nvPr/>
          </p:nvSpPr>
          <p:spPr>
            <a:xfrm>
              <a:off x="8001047" y="2212904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91" y="112"/>
                    <a:pt x="5752" y="1373"/>
                    <a:pt x="5752" y="2932"/>
                  </a:cubicBezTo>
                  <a:cubicBezTo>
                    <a:pt x="5752" y="4481"/>
                    <a:pt x="4491" y="5742"/>
                    <a:pt x="2932" y="5742"/>
                  </a:cubicBezTo>
                  <a:cubicBezTo>
                    <a:pt x="1383" y="5742"/>
                    <a:pt x="121" y="4481"/>
                    <a:pt x="121" y="2932"/>
                  </a:cubicBezTo>
                  <a:cubicBezTo>
                    <a:pt x="121" y="1373"/>
                    <a:pt x="1383" y="112"/>
                    <a:pt x="2932" y="112"/>
                  </a:cubicBezTo>
                  <a:close/>
                  <a:moveTo>
                    <a:pt x="2932" y="0"/>
                  </a:moveTo>
                  <a:cubicBezTo>
                    <a:pt x="1318" y="0"/>
                    <a:pt x="1" y="1317"/>
                    <a:pt x="1" y="2932"/>
                  </a:cubicBezTo>
                  <a:cubicBezTo>
                    <a:pt x="1" y="4546"/>
                    <a:pt x="1318" y="5863"/>
                    <a:pt x="2932" y="5863"/>
                  </a:cubicBezTo>
                  <a:cubicBezTo>
                    <a:pt x="4546" y="5863"/>
                    <a:pt x="5864" y="4546"/>
                    <a:pt x="5864" y="2932"/>
                  </a:cubicBezTo>
                  <a:cubicBezTo>
                    <a:pt x="5864" y="1317"/>
                    <a:pt x="4546" y="0"/>
                    <a:pt x="29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885;p24">
              <a:extLst>
                <a:ext uri="{FF2B5EF4-FFF2-40B4-BE49-F238E27FC236}">
                  <a16:creationId xmlns:a16="http://schemas.microsoft.com/office/drawing/2014/main" id="{C088AFED-B090-8723-203C-5FCF0676D4FA}"/>
                </a:ext>
              </a:extLst>
            </p:cNvPr>
            <p:cNvSpPr/>
            <p:nvPr/>
          </p:nvSpPr>
          <p:spPr>
            <a:xfrm>
              <a:off x="7997212" y="2199923"/>
              <a:ext cx="384878" cy="339387"/>
            </a:xfrm>
            <a:custGeom>
              <a:avLst/>
              <a:gdLst/>
              <a:ahLst/>
              <a:cxnLst/>
              <a:rect l="l" t="t" r="r" b="b"/>
              <a:pathLst>
                <a:path w="6523" h="5752" extrusionOk="0">
                  <a:moveTo>
                    <a:pt x="3267" y="1"/>
                  </a:moveTo>
                  <a:cubicBezTo>
                    <a:pt x="2132" y="1"/>
                    <a:pt x="1055" y="677"/>
                    <a:pt x="604" y="1797"/>
                  </a:cubicBezTo>
                  <a:cubicBezTo>
                    <a:pt x="1" y="3263"/>
                    <a:pt x="706" y="4942"/>
                    <a:pt x="2181" y="5536"/>
                  </a:cubicBezTo>
                  <a:cubicBezTo>
                    <a:pt x="2536" y="5682"/>
                    <a:pt x="2904" y="5751"/>
                    <a:pt x="3267" y="5751"/>
                  </a:cubicBezTo>
                  <a:cubicBezTo>
                    <a:pt x="4397" y="5751"/>
                    <a:pt x="5470" y="5076"/>
                    <a:pt x="5919" y="3959"/>
                  </a:cubicBezTo>
                  <a:cubicBezTo>
                    <a:pt x="6522" y="2493"/>
                    <a:pt x="5817" y="814"/>
                    <a:pt x="4342" y="211"/>
                  </a:cubicBezTo>
                  <a:cubicBezTo>
                    <a:pt x="3990" y="68"/>
                    <a:pt x="3625" y="1"/>
                    <a:pt x="3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886;p24">
              <a:extLst>
                <a:ext uri="{FF2B5EF4-FFF2-40B4-BE49-F238E27FC236}">
                  <a16:creationId xmlns:a16="http://schemas.microsoft.com/office/drawing/2014/main" id="{92463F26-84CC-1D70-01CD-43007F5A04E0}"/>
                </a:ext>
              </a:extLst>
            </p:cNvPr>
            <p:cNvSpPr/>
            <p:nvPr/>
          </p:nvSpPr>
          <p:spPr>
            <a:xfrm>
              <a:off x="8016388" y="2196442"/>
              <a:ext cx="345995" cy="345995"/>
            </a:xfrm>
            <a:custGeom>
              <a:avLst/>
              <a:gdLst/>
              <a:ahLst/>
              <a:cxnLst/>
              <a:rect l="l" t="t" r="r" b="b"/>
              <a:pathLst>
                <a:path w="5864" h="5864" extrusionOk="0">
                  <a:moveTo>
                    <a:pt x="2932" y="112"/>
                  </a:moveTo>
                  <a:cubicBezTo>
                    <a:pt x="4481" y="112"/>
                    <a:pt x="5752" y="1374"/>
                    <a:pt x="5743" y="2932"/>
                  </a:cubicBezTo>
                  <a:cubicBezTo>
                    <a:pt x="5743" y="4482"/>
                    <a:pt x="4481" y="5743"/>
                    <a:pt x="2932" y="5743"/>
                  </a:cubicBezTo>
                  <a:cubicBezTo>
                    <a:pt x="1383" y="5743"/>
                    <a:pt x="112" y="4482"/>
                    <a:pt x="112" y="2932"/>
                  </a:cubicBezTo>
                  <a:cubicBezTo>
                    <a:pt x="112" y="1374"/>
                    <a:pt x="1383" y="112"/>
                    <a:pt x="2932" y="112"/>
                  </a:cubicBezTo>
                  <a:close/>
                  <a:moveTo>
                    <a:pt x="2932" y="1"/>
                  </a:moveTo>
                  <a:cubicBezTo>
                    <a:pt x="1318" y="1"/>
                    <a:pt x="0" y="1309"/>
                    <a:pt x="0" y="2932"/>
                  </a:cubicBezTo>
                  <a:cubicBezTo>
                    <a:pt x="0" y="4546"/>
                    <a:pt x="1318" y="5864"/>
                    <a:pt x="2932" y="5864"/>
                  </a:cubicBezTo>
                  <a:cubicBezTo>
                    <a:pt x="4546" y="5864"/>
                    <a:pt x="5863" y="4546"/>
                    <a:pt x="5863" y="2932"/>
                  </a:cubicBezTo>
                  <a:cubicBezTo>
                    <a:pt x="5863" y="1309"/>
                    <a:pt x="4546" y="1"/>
                    <a:pt x="29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887;p24">
              <a:extLst>
                <a:ext uri="{FF2B5EF4-FFF2-40B4-BE49-F238E27FC236}">
                  <a16:creationId xmlns:a16="http://schemas.microsoft.com/office/drawing/2014/main" id="{B07EF380-FABB-25D0-F41D-C534C5CF46C7}"/>
                </a:ext>
              </a:extLst>
            </p:cNvPr>
            <p:cNvSpPr/>
            <p:nvPr/>
          </p:nvSpPr>
          <p:spPr>
            <a:xfrm>
              <a:off x="8070553" y="2285655"/>
              <a:ext cx="224507" cy="141844"/>
            </a:xfrm>
            <a:custGeom>
              <a:avLst/>
              <a:gdLst/>
              <a:ahLst/>
              <a:cxnLst/>
              <a:rect l="l" t="t" r="r" b="b"/>
              <a:pathLst>
                <a:path w="3805" h="2404" extrusionOk="0">
                  <a:moveTo>
                    <a:pt x="1949" y="1"/>
                  </a:moveTo>
                  <a:cubicBezTo>
                    <a:pt x="1476" y="1"/>
                    <a:pt x="1077" y="353"/>
                    <a:pt x="1003" y="808"/>
                  </a:cubicBezTo>
                  <a:lnTo>
                    <a:pt x="734" y="808"/>
                  </a:lnTo>
                  <a:cubicBezTo>
                    <a:pt x="325" y="808"/>
                    <a:pt x="1" y="1161"/>
                    <a:pt x="1" y="1606"/>
                  </a:cubicBezTo>
                  <a:cubicBezTo>
                    <a:pt x="1" y="2042"/>
                    <a:pt x="325" y="2404"/>
                    <a:pt x="734" y="2404"/>
                  </a:cubicBezTo>
                  <a:lnTo>
                    <a:pt x="3071" y="2404"/>
                  </a:lnTo>
                  <a:cubicBezTo>
                    <a:pt x="3480" y="2404"/>
                    <a:pt x="3804" y="2042"/>
                    <a:pt x="3804" y="1606"/>
                  </a:cubicBezTo>
                  <a:cubicBezTo>
                    <a:pt x="3804" y="1161"/>
                    <a:pt x="3480" y="808"/>
                    <a:pt x="3071" y="808"/>
                  </a:cubicBezTo>
                  <a:lnTo>
                    <a:pt x="2895" y="808"/>
                  </a:lnTo>
                  <a:cubicBezTo>
                    <a:pt x="2821" y="353"/>
                    <a:pt x="2431" y="1"/>
                    <a:pt x="1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888;p24">
              <a:extLst>
                <a:ext uri="{FF2B5EF4-FFF2-40B4-BE49-F238E27FC236}">
                  <a16:creationId xmlns:a16="http://schemas.microsoft.com/office/drawing/2014/main" id="{10FD6C86-BD61-26B3-D8B8-93FC3525970A}"/>
                </a:ext>
              </a:extLst>
            </p:cNvPr>
            <p:cNvSpPr/>
            <p:nvPr/>
          </p:nvSpPr>
          <p:spPr>
            <a:xfrm>
              <a:off x="8066718" y="2282410"/>
              <a:ext cx="231588" cy="148393"/>
            </a:xfrm>
            <a:custGeom>
              <a:avLst/>
              <a:gdLst/>
              <a:ahLst/>
              <a:cxnLst/>
              <a:rect l="l" t="t" r="r" b="b"/>
              <a:pathLst>
                <a:path w="3925" h="2515" extrusionOk="0">
                  <a:moveTo>
                    <a:pt x="2014" y="112"/>
                  </a:moveTo>
                  <a:cubicBezTo>
                    <a:pt x="2459" y="112"/>
                    <a:pt x="2830" y="436"/>
                    <a:pt x="2904" y="872"/>
                  </a:cubicBezTo>
                  <a:cubicBezTo>
                    <a:pt x="2914" y="900"/>
                    <a:pt x="2932" y="919"/>
                    <a:pt x="2960" y="919"/>
                  </a:cubicBezTo>
                  <a:lnTo>
                    <a:pt x="3136" y="919"/>
                  </a:lnTo>
                  <a:cubicBezTo>
                    <a:pt x="3507" y="919"/>
                    <a:pt x="3814" y="1253"/>
                    <a:pt x="3814" y="1661"/>
                  </a:cubicBezTo>
                  <a:cubicBezTo>
                    <a:pt x="3814" y="2069"/>
                    <a:pt x="3507" y="2403"/>
                    <a:pt x="3136" y="2403"/>
                  </a:cubicBezTo>
                  <a:lnTo>
                    <a:pt x="799" y="2403"/>
                  </a:lnTo>
                  <a:cubicBezTo>
                    <a:pt x="418" y="2403"/>
                    <a:pt x="121" y="2069"/>
                    <a:pt x="121" y="1661"/>
                  </a:cubicBezTo>
                  <a:cubicBezTo>
                    <a:pt x="121" y="1253"/>
                    <a:pt x="418" y="919"/>
                    <a:pt x="799" y="919"/>
                  </a:cubicBezTo>
                  <a:lnTo>
                    <a:pt x="1068" y="919"/>
                  </a:lnTo>
                  <a:cubicBezTo>
                    <a:pt x="1096" y="919"/>
                    <a:pt x="1123" y="900"/>
                    <a:pt x="1123" y="872"/>
                  </a:cubicBezTo>
                  <a:cubicBezTo>
                    <a:pt x="1198" y="436"/>
                    <a:pt x="1569" y="112"/>
                    <a:pt x="2014" y="112"/>
                  </a:cubicBezTo>
                  <a:close/>
                  <a:moveTo>
                    <a:pt x="2014" y="0"/>
                  </a:moveTo>
                  <a:cubicBezTo>
                    <a:pt x="1532" y="0"/>
                    <a:pt x="1123" y="334"/>
                    <a:pt x="1021" y="798"/>
                  </a:cubicBezTo>
                  <a:lnTo>
                    <a:pt x="789" y="798"/>
                  </a:lnTo>
                  <a:cubicBezTo>
                    <a:pt x="363" y="798"/>
                    <a:pt x="1" y="1188"/>
                    <a:pt x="1" y="1661"/>
                  </a:cubicBezTo>
                  <a:cubicBezTo>
                    <a:pt x="1" y="2134"/>
                    <a:pt x="353" y="2514"/>
                    <a:pt x="789" y="2514"/>
                  </a:cubicBezTo>
                  <a:lnTo>
                    <a:pt x="3136" y="2514"/>
                  </a:lnTo>
                  <a:cubicBezTo>
                    <a:pt x="3572" y="2514"/>
                    <a:pt x="3925" y="2134"/>
                    <a:pt x="3925" y="1661"/>
                  </a:cubicBezTo>
                  <a:cubicBezTo>
                    <a:pt x="3925" y="1188"/>
                    <a:pt x="3572" y="798"/>
                    <a:pt x="3136" y="798"/>
                  </a:cubicBezTo>
                  <a:lnTo>
                    <a:pt x="3007" y="798"/>
                  </a:lnTo>
                  <a:cubicBezTo>
                    <a:pt x="2904" y="334"/>
                    <a:pt x="2496" y="0"/>
                    <a:pt x="2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889;p24">
              <a:extLst>
                <a:ext uri="{FF2B5EF4-FFF2-40B4-BE49-F238E27FC236}">
                  <a16:creationId xmlns:a16="http://schemas.microsoft.com/office/drawing/2014/main" id="{98ADC49C-706D-AF35-E0D6-3C10C4176325}"/>
                </a:ext>
              </a:extLst>
            </p:cNvPr>
            <p:cNvSpPr/>
            <p:nvPr/>
          </p:nvSpPr>
          <p:spPr>
            <a:xfrm>
              <a:off x="5843948" y="3263280"/>
              <a:ext cx="422581" cy="300504"/>
            </a:xfrm>
            <a:custGeom>
              <a:avLst/>
              <a:gdLst/>
              <a:ahLst/>
              <a:cxnLst/>
              <a:rect l="l" t="t" r="r" b="b"/>
              <a:pathLst>
                <a:path w="7162" h="5093" extrusionOk="0">
                  <a:moveTo>
                    <a:pt x="0" y="0"/>
                  </a:moveTo>
                  <a:lnTo>
                    <a:pt x="0" y="5093"/>
                  </a:lnTo>
                  <a:lnTo>
                    <a:pt x="7162" y="5093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890;p24">
              <a:extLst>
                <a:ext uri="{FF2B5EF4-FFF2-40B4-BE49-F238E27FC236}">
                  <a16:creationId xmlns:a16="http://schemas.microsoft.com/office/drawing/2014/main" id="{3EDD666C-9712-0C82-CEB7-BF4790E01959}"/>
                </a:ext>
              </a:extLst>
            </p:cNvPr>
            <p:cNvSpPr/>
            <p:nvPr/>
          </p:nvSpPr>
          <p:spPr>
            <a:xfrm>
              <a:off x="5840112" y="3259976"/>
              <a:ext cx="429721" cy="307643"/>
            </a:xfrm>
            <a:custGeom>
              <a:avLst/>
              <a:gdLst/>
              <a:ahLst/>
              <a:cxnLst/>
              <a:rect l="l" t="t" r="r" b="b"/>
              <a:pathLst>
                <a:path w="7283" h="5214" extrusionOk="0">
                  <a:moveTo>
                    <a:pt x="7171" y="112"/>
                  </a:moveTo>
                  <a:lnTo>
                    <a:pt x="7171" y="5093"/>
                  </a:lnTo>
                  <a:lnTo>
                    <a:pt x="121" y="5093"/>
                  </a:lnTo>
                  <a:lnTo>
                    <a:pt x="121" y="112"/>
                  </a:lnTo>
                  <a:close/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lnTo>
                    <a:pt x="0" y="5149"/>
                  </a:lnTo>
                  <a:cubicBezTo>
                    <a:pt x="0" y="5186"/>
                    <a:pt x="28" y="5214"/>
                    <a:pt x="65" y="5214"/>
                  </a:cubicBezTo>
                  <a:lnTo>
                    <a:pt x="7227" y="5214"/>
                  </a:lnTo>
                  <a:cubicBezTo>
                    <a:pt x="7264" y="5214"/>
                    <a:pt x="7282" y="5186"/>
                    <a:pt x="7282" y="5149"/>
                  </a:cubicBezTo>
                  <a:lnTo>
                    <a:pt x="7282" y="56"/>
                  </a:lnTo>
                  <a:cubicBezTo>
                    <a:pt x="7282" y="19"/>
                    <a:pt x="7264" y="0"/>
                    <a:pt x="7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891;p24">
              <a:extLst>
                <a:ext uri="{FF2B5EF4-FFF2-40B4-BE49-F238E27FC236}">
                  <a16:creationId xmlns:a16="http://schemas.microsoft.com/office/drawing/2014/main" id="{B4FF2166-5631-12B5-137F-7BFAEC506689}"/>
                </a:ext>
              </a:extLst>
            </p:cNvPr>
            <p:cNvSpPr/>
            <p:nvPr/>
          </p:nvSpPr>
          <p:spPr>
            <a:xfrm>
              <a:off x="5151544" y="2042680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55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892;p24">
              <a:extLst>
                <a:ext uri="{FF2B5EF4-FFF2-40B4-BE49-F238E27FC236}">
                  <a16:creationId xmlns:a16="http://schemas.microsoft.com/office/drawing/2014/main" id="{6E177D35-574D-4408-D9D3-1112D6CCA2B3}"/>
                </a:ext>
              </a:extLst>
            </p:cNvPr>
            <p:cNvSpPr/>
            <p:nvPr/>
          </p:nvSpPr>
          <p:spPr>
            <a:xfrm>
              <a:off x="5148240" y="2039376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2"/>
                    <a:pt x="1040" y="20762"/>
                  </a:cubicBezTo>
                  <a:lnTo>
                    <a:pt x="29705" y="20762"/>
                  </a:lnTo>
                  <a:cubicBezTo>
                    <a:pt x="30280" y="20762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893;p24">
              <a:extLst>
                <a:ext uri="{FF2B5EF4-FFF2-40B4-BE49-F238E27FC236}">
                  <a16:creationId xmlns:a16="http://schemas.microsoft.com/office/drawing/2014/main" id="{E1D5F4F5-EB47-E0BB-0BCA-F7C2BA975C29}"/>
                </a:ext>
              </a:extLst>
            </p:cNvPr>
            <p:cNvSpPr/>
            <p:nvPr/>
          </p:nvSpPr>
          <p:spPr>
            <a:xfrm>
              <a:off x="5151544" y="2076076"/>
              <a:ext cx="1807388" cy="1218417"/>
            </a:xfrm>
            <a:custGeom>
              <a:avLst/>
              <a:gdLst/>
              <a:ahLst/>
              <a:cxnLst/>
              <a:rect l="l" t="t" r="r" b="b"/>
              <a:pathLst>
                <a:path w="30632" h="20650" extrusionOk="0">
                  <a:moveTo>
                    <a:pt x="984" y="0"/>
                  </a:moveTo>
                  <a:cubicBezTo>
                    <a:pt x="436" y="0"/>
                    <a:pt x="0" y="464"/>
                    <a:pt x="0" y="1030"/>
                  </a:cubicBezTo>
                  <a:lnTo>
                    <a:pt x="0" y="19620"/>
                  </a:lnTo>
                  <a:cubicBezTo>
                    <a:pt x="0" y="20186"/>
                    <a:pt x="436" y="20650"/>
                    <a:pt x="984" y="20650"/>
                  </a:cubicBezTo>
                  <a:lnTo>
                    <a:pt x="29649" y="20650"/>
                  </a:lnTo>
                  <a:cubicBezTo>
                    <a:pt x="30196" y="20650"/>
                    <a:pt x="30632" y="20186"/>
                    <a:pt x="30632" y="19620"/>
                  </a:cubicBezTo>
                  <a:lnTo>
                    <a:pt x="30632" y="1030"/>
                  </a:lnTo>
                  <a:cubicBezTo>
                    <a:pt x="30632" y="464"/>
                    <a:pt x="30196" y="0"/>
                    <a:pt x="296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894;p24">
              <a:extLst>
                <a:ext uri="{FF2B5EF4-FFF2-40B4-BE49-F238E27FC236}">
                  <a16:creationId xmlns:a16="http://schemas.microsoft.com/office/drawing/2014/main" id="{F1F1AB77-27B2-5D96-26C2-DBE10C2B5F92}"/>
                </a:ext>
              </a:extLst>
            </p:cNvPr>
            <p:cNvSpPr/>
            <p:nvPr/>
          </p:nvSpPr>
          <p:spPr>
            <a:xfrm>
              <a:off x="5148240" y="2072771"/>
              <a:ext cx="1813996" cy="1225026"/>
            </a:xfrm>
            <a:custGeom>
              <a:avLst/>
              <a:gdLst/>
              <a:ahLst/>
              <a:cxnLst/>
              <a:rect l="l" t="t" r="r" b="b"/>
              <a:pathLst>
                <a:path w="30744" h="20762" extrusionOk="0">
                  <a:moveTo>
                    <a:pt x="29705" y="112"/>
                  </a:moveTo>
                  <a:cubicBezTo>
                    <a:pt x="30215" y="112"/>
                    <a:pt x="30632" y="548"/>
                    <a:pt x="30632" y="1086"/>
                  </a:cubicBezTo>
                  <a:lnTo>
                    <a:pt x="30632" y="19676"/>
                  </a:lnTo>
                  <a:cubicBezTo>
                    <a:pt x="30632" y="20214"/>
                    <a:pt x="30215" y="20650"/>
                    <a:pt x="29705" y="20650"/>
                  </a:cubicBezTo>
                  <a:lnTo>
                    <a:pt x="1040" y="20650"/>
                  </a:lnTo>
                  <a:cubicBezTo>
                    <a:pt x="529" y="20650"/>
                    <a:pt x="112" y="20214"/>
                    <a:pt x="112" y="19676"/>
                  </a:cubicBezTo>
                  <a:lnTo>
                    <a:pt x="112" y="1086"/>
                  </a:lnTo>
                  <a:cubicBezTo>
                    <a:pt x="112" y="548"/>
                    <a:pt x="529" y="112"/>
                    <a:pt x="1040" y="112"/>
                  </a:cubicBezTo>
                  <a:close/>
                  <a:moveTo>
                    <a:pt x="1040" y="0"/>
                  </a:moveTo>
                  <a:cubicBezTo>
                    <a:pt x="464" y="0"/>
                    <a:pt x="1" y="483"/>
                    <a:pt x="1" y="1086"/>
                  </a:cubicBezTo>
                  <a:lnTo>
                    <a:pt x="1" y="19676"/>
                  </a:lnTo>
                  <a:cubicBezTo>
                    <a:pt x="1" y="20279"/>
                    <a:pt x="464" y="20761"/>
                    <a:pt x="1040" y="20761"/>
                  </a:cubicBezTo>
                  <a:lnTo>
                    <a:pt x="29705" y="20761"/>
                  </a:lnTo>
                  <a:cubicBezTo>
                    <a:pt x="30280" y="20761"/>
                    <a:pt x="30744" y="20279"/>
                    <a:pt x="30744" y="19676"/>
                  </a:cubicBezTo>
                  <a:lnTo>
                    <a:pt x="30744" y="1086"/>
                  </a:lnTo>
                  <a:cubicBezTo>
                    <a:pt x="30744" y="483"/>
                    <a:pt x="30280" y="0"/>
                    <a:pt x="29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895;p24">
              <a:extLst>
                <a:ext uri="{FF2B5EF4-FFF2-40B4-BE49-F238E27FC236}">
                  <a16:creationId xmlns:a16="http://schemas.microsoft.com/office/drawing/2014/main" id="{81CCC541-9417-8D38-998D-9BCA36468FF1}"/>
                </a:ext>
              </a:extLst>
            </p:cNvPr>
            <p:cNvSpPr/>
            <p:nvPr/>
          </p:nvSpPr>
          <p:spPr>
            <a:xfrm>
              <a:off x="5254977" y="2195380"/>
              <a:ext cx="1597218" cy="973790"/>
            </a:xfrm>
            <a:custGeom>
              <a:avLst/>
              <a:gdLst/>
              <a:ahLst/>
              <a:cxnLst/>
              <a:rect l="l" t="t" r="r" b="b"/>
              <a:pathLst>
                <a:path w="27070" h="16504" extrusionOk="0">
                  <a:moveTo>
                    <a:pt x="325" y="0"/>
                  </a:moveTo>
                  <a:cubicBezTo>
                    <a:pt x="149" y="0"/>
                    <a:pt x="0" y="149"/>
                    <a:pt x="0" y="334"/>
                  </a:cubicBezTo>
                  <a:lnTo>
                    <a:pt x="0" y="16503"/>
                  </a:lnTo>
                  <a:lnTo>
                    <a:pt x="27070" y="16503"/>
                  </a:lnTo>
                  <a:lnTo>
                    <a:pt x="27070" y="12218"/>
                  </a:lnTo>
                  <a:lnTo>
                    <a:pt x="27070" y="4676"/>
                  </a:lnTo>
                  <a:lnTo>
                    <a:pt x="27070" y="334"/>
                  </a:lnTo>
                  <a:cubicBezTo>
                    <a:pt x="27070" y="149"/>
                    <a:pt x="26921" y="0"/>
                    <a:pt x="267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896;p24">
              <a:extLst>
                <a:ext uri="{FF2B5EF4-FFF2-40B4-BE49-F238E27FC236}">
                  <a16:creationId xmlns:a16="http://schemas.microsoft.com/office/drawing/2014/main" id="{BD7807DE-8F6E-7FFF-7D47-E5DFB5463480}"/>
                </a:ext>
              </a:extLst>
            </p:cNvPr>
            <p:cNvSpPr/>
            <p:nvPr/>
          </p:nvSpPr>
          <p:spPr>
            <a:xfrm>
              <a:off x="5251673" y="2192076"/>
              <a:ext cx="1603826" cy="980929"/>
            </a:xfrm>
            <a:custGeom>
              <a:avLst/>
              <a:gdLst/>
              <a:ahLst/>
              <a:cxnLst/>
              <a:rect l="l" t="t" r="r" b="b"/>
              <a:pathLst>
                <a:path w="27182" h="16625" extrusionOk="0">
                  <a:moveTo>
                    <a:pt x="381" y="1"/>
                  </a:moveTo>
                  <a:cubicBezTo>
                    <a:pt x="168" y="1"/>
                    <a:pt x="1" y="177"/>
                    <a:pt x="1" y="390"/>
                  </a:cubicBezTo>
                  <a:lnTo>
                    <a:pt x="1" y="16559"/>
                  </a:lnTo>
                  <a:cubicBezTo>
                    <a:pt x="1" y="16597"/>
                    <a:pt x="29" y="16624"/>
                    <a:pt x="56" y="16624"/>
                  </a:cubicBezTo>
                  <a:lnTo>
                    <a:pt x="27126" y="16624"/>
                  </a:lnTo>
                  <a:cubicBezTo>
                    <a:pt x="27154" y="16624"/>
                    <a:pt x="27182" y="16597"/>
                    <a:pt x="27182" y="16559"/>
                  </a:cubicBezTo>
                  <a:lnTo>
                    <a:pt x="27182" y="12274"/>
                  </a:lnTo>
                  <a:cubicBezTo>
                    <a:pt x="27182" y="12237"/>
                    <a:pt x="27154" y="12218"/>
                    <a:pt x="27126" y="12218"/>
                  </a:cubicBezTo>
                  <a:cubicBezTo>
                    <a:pt x="27089" y="12218"/>
                    <a:pt x="27070" y="12237"/>
                    <a:pt x="27070" y="12274"/>
                  </a:cubicBezTo>
                  <a:lnTo>
                    <a:pt x="27070" y="16504"/>
                  </a:lnTo>
                  <a:lnTo>
                    <a:pt x="121" y="16504"/>
                  </a:lnTo>
                  <a:lnTo>
                    <a:pt x="121" y="390"/>
                  </a:lnTo>
                  <a:cubicBezTo>
                    <a:pt x="121" y="242"/>
                    <a:pt x="233" y="112"/>
                    <a:pt x="381" y="112"/>
                  </a:cubicBezTo>
                  <a:lnTo>
                    <a:pt x="26801" y="112"/>
                  </a:lnTo>
                  <a:cubicBezTo>
                    <a:pt x="26950" y="112"/>
                    <a:pt x="27070" y="242"/>
                    <a:pt x="27070" y="390"/>
                  </a:cubicBezTo>
                  <a:lnTo>
                    <a:pt x="27070" y="4732"/>
                  </a:lnTo>
                  <a:cubicBezTo>
                    <a:pt x="27070" y="4760"/>
                    <a:pt x="27089" y="4787"/>
                    <a:pt x="27126" y="4787"/>
                  </a:cubicBezTo>
                  <a:cubicBezTo>
                    <a:pt x="27154" y="4787"/>
                    <a:pt x="27182" y="4760"/>
                    <a:pt x="27182" y="4732"/>
                  </a:cubicBezTo>
                  <a:lnTo>
                    <a:pt x="27182" y="390"/>
                  </a:lnTo>
                  <a:cubicBezTo>
                    <a:pt x="27182" y="177"/>
                    <a:pt x="27015" y="1"/>
                    <a:pt x="268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897;p24">
              <a:extLst>
                <a:ext uri="{FF2B5EF4-FFF2-40B4-BE49-F238E27FC236}">
                  <a16:creationId xmlns:a16="http://schemas.microsoft.com/office/drawing/2014/main" id="{8CB6C1AA-F294-19D3-DF6E-B282125B3C3F}"/>
                </a:ext>
              </a:extLst>
            </p:cNvPr>
            <p:cNvSpPr/>
            <p:nvPr/>
          </p:nvSpPr>
          <p:spPr>
            <a:xfrm>
              <a:off x="6850543" y="2586749"/>
              <a:ext cx="6608" cy="189990"/>
            </a:xfrm>
            <a:custGeom>
              <a:avLst/>
              <a:gdLst/>
              <a:ahLst/>
              <a:cxnLst/>
              <a:rect l="l" t="t" r="r" b="b"/>
              <a:pathLst>
                <a:path w="112" h="3220" extrusionOk="0">
                  <a:moveTo>
                    <a:pt x="56" y="0"/>
                  </a:moveTo>
                  <a:cubicBezTo>
                    <a:pt x="19" y="0"/>
                    <a:pt x="0" y="28"/>
                    <a:pt x="0" y="56"/>
                  </a:cubicBezTo>
                  <a:lnTo>
                    <a:pt x="0" y="3163"/>
                  </a:lnTo>
                  <a:cubicBezTo>
                    <a:pt x="0" y="3201"/>
                    <a:pt x="19" y="3219"/>
                    <a:pt x="56" y="3219"/>
                  </a:cubicBezTo>
                  <a:cubicBezTo>
                    <a:pt x="84" y="3219"/>
                    <a:pt x="111" y="3201"/>
                    <a:pt x="111" y="3163"/>
                  </a:cubicBezTo>
                  <a:lnTo>
                    <a:pt x="111" y="56"/>
                  </a:lnTo>
                  <a:cubicBezTo>
                    <a:pt x="111" y="28"/>
                    <a:pt x="84" y="0"/>
                    <a:pt x="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898;p24">
              <a:extLst>
                <a:ext uri="{FF2B5EF4-FFF2-40B4-BE49-F238E27FC236}">
                  <a16:creationId xmlns:a16="http://schemas.microsoft.com/office/drawing/2014/main" id="{B86AE0A5-DBC8-CAD3-83EF-24B8BA2393BD}"/>
                </a:ext>
              </a:extLst>
            </p:cNvPr>
            <p:cNvSpPr/>
            <p:nvPr/>
          </p:nvSpPr>
          <p:spPr>
            <a:xfrm>
              <a:off x="6035531" y="2114369"/>
              <a:ext cx="38883" cy="38352"/>
            </a:xfrm>
            <a:custGeom>
              <a:avLst/>
              <a:gdLst/>
              <a:ahLst/>
              <a:cxnLst/>
              <a:rect l="l" t="t" r="r" b="b"/>
              <a:pathLst>
                <a:path w="659" h="650" extrusionOk="0">
                  <a:moveTo>
                    <a:pt x="334" y="0"/>
                  </a:moveTo>
                  <a:cubicBezTo>
                    <a:pt x="148" y="0"/>
                    <a:pt x="0" y="140"/>
                    <a:pt x="0" y="325"/>
                  </a:cubicBezTo>
                  <a:cubicBezTo>
                    <a:pt x="0" y="511"/>
                    <a:pt x="148" y="650"/>
                    <a:pt x="334" y="650"/>
                  </a:cubicBezTo>
                  <a:cubicBezTo>
                    <a:pt x="520" y="650"/>
                    <a:pt x="659" y="511"/>
                    <a:pt x="659" y="325"/>
                  </a:cubicBezTo>
                  <a:cubicBezTo>
                    <a:pt x="659" y="140"/>
                    <a:pt x="510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899;p24">
              <a:extLst>
                <a:ext uri="{FF2B5EF4-FFF2-40B4-BE49-F238E27FC236}">
                  <a16:creationId xmlns:a16="http://schemas.microsoft.com/office/drawing/2014/main" id="{D602F54D-6744-E2AE-E601-9C14D63F4386}"/>
                </a:ext>
              </a:extLst>
            </p:cNvPr>
            <p:cNvSpPr/>
            <p:nvPr/>
          </p:nvSpPr>
          <p:spPr>
            <a:xfrm>
              <a:off x="6032227" y="2110533"/>
              <a:ext cx="46023" cy="46023"/>
            </a:xfrm>
            <a:custGeom>
              <a:avLst/>
              <a:gdLst/>
              <a:ahLst/>
              <a:cxnLst/>
              <a:rect l="l" t="t" r="r" b="b"/>
              <a:pathLst>
                <a:path w="780" h="780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8"/>
                    <a:pt x="538" y="659"/>
                    <a:pt x="390" y="659"/>
                  </a:cubicBezTo>
                  <a:cubicBezTo>
                    <a:pt x="242" y="659"/>
                    <a:pt x="121" y="538"/>
                    <a:pt x="121" y="390"/>
                  </a:cubicBezTo>
                  <a:cubicBezTo>
                    <a:pt x="121" y="242"/>
                    <a:pt x="242" y="121"/>
                    <a:pt x="390" y="121"/>
                  </a:cubicBezTo>
                  <a:close/>
                  <a:moveTo>
                    <a:pt x="390" y="0"/>
                  </a:moveTo>
                  <a:cubicBezTo>
                    <a:pt x="177" y="0"/>
                    <a:pt x="0" y="177"/>
                    <a:pt x="0" y="390"/>
                  </a:cubicBezTo>
                  <a:cubicBezTo>
                    <a:pt x="0" y="603"/>
                    <a:pt x="177" y="780"/>
                    <a:pt x="390" y="780"/>
                  </a:cubicBezTo>
                  <a:cubicBezTo>
                    <a:pt x="603" y="780"/>
                    <a:pt x="780" y="603"/>
                    <a:pt x="780" y="390"/>
                  </a:cubicBezTo>
                  <a:cubicBezTo>
                    <a:pt x="780" y="177"/>
                    <a:pt x="603" y="0"/>
                    <a:pt x="3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900;p24">
              <a:extLst>
                <a:ext uri="{FF2B5EF4-FFF2-40B4-BE49-F238E27FC236}">
                  <a16:creationId xmlns:a16="http://schemas.microsoft.com/office/drawing/2014/main" id="{2D696936-5DDA-AEA4-7333-643B9F852789}"/>
                </a:ext>
              </a:extLst>
            </p:cNvPr>
            <p:cNvSpPr/>
            <p:nvPr/>
          </p:nvSpPr>
          <p:spPr>
            <a:xfrm>
              <a:off x="6808356" y="3211239"/>
              <a:ext cx="38942" cy="38942"/>
            </a:xfrm>
            <a:custGeom>
              <a:avLst/>
              <a:gdLst/>
              <a:ahLst/>
              <a:cxnLst/>
              <a:rect l="l" t="t" r="r" b="b"/>
              <a:pathLst>
                <a:path w="660" h="660" extrusionOk="0">
                  <a:moveTo>
                    <a:pt x="335" y="1"/>
                  </a:moveTo>
                  <a:cubicBezTo>
                    <a:pt x="149" y="1"/>
                    <a:pt x="1" y="140"/>
                    <a:pt x="1" y="325"/>
                  </a:cubicBezTo>
                  <a:cubicBezTo>
                    <a:pt x="1" y="511"/>
                    <a:pt x="149" y="659"/>
                    <a:pt x="335" y="659"/>
                  </a:cubicBezTo>
                  <a:cubicBezTo>
                    <a:pt x="511" y="659"/>
                    <a:pt x="659" y="511"/>
                    <a:pt x="659" y="325"/>
                  </a:cubicBezTo>
                  <a:cubicBezTo>
                    <a:pt x="659" y="140"/>
                    <a:pt x="511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901;p24">
              <a:extLst>
                <a:ext uri="{FF2B5EF4-FFF2-40B4-BE49-F238E27FC236}">
                  <a16:creationId xmlns:a16="http://schemas.microsoft.com/office/drawing/2014/main" id="{9C7909AE-7F3E-00EB-1955-5608F19460F8}"/>
                </a:ext>
              </a:extLst>
            </p:cNvPr>
            <p:cNvSpPr/>
            <p:nvPr/>
          </p:nvSpPr>
          <p:spPr>
            <a:xfrm>
              <a:off x="6805111" y="3207404"/>
              <a:ext cx="46023" cy="46082"/>
            </a:xfrm>
            <a:custGeom>
              <a:avLst/>
              <a:gdLst/>
              <a:ahLst/>
              <a:cxnLst/>
              <a:rect l="l" t="t" r="r" b="b"/>
              <a:pathLst>
                <a:path w="780" h="781" extrusionOk="0">
                  <a:moveTo>
                    <a:pt x="390" y="121"/>
                  </a:moveTo>
                  <a:cubicBezTo>
                    <a:pt x="538" y="121"/>
                    <a:pt x="659" y="242"/>
                    <a:pt x="659" y="390"/>
                  </a:cubicBezTo>
                  <a:cubicBezTo>
                    <a:pt x="659" y="539"/>
                    <a:pt x="538" y="659"/>
                    <a:pt x="390" y="659"/>
                  </a:cubicBezTo>
                  <a:cubicBezTo>
                    <a:pt x="241" y="659"/>
                    <a:pt x="121" y="539"/>
                    <a:pt x="121" y="390"/>
                  </a:cubicBezTo>
                  <a:cubicBezTo>
                    <a:pt x="121" y="242"/>
                    <a:pt x="241" y="121"/>
                    <a:pt x="390" y="121"/>
                  </a:cubicBezTo>
                  <a:close/>
                  <a:moveTo>
                    <a:pt x="390" y="1"/>
                  </a:moveTo>
                  <a:cubicBezTo>
                    <a:pt x="176" y="1"/>
                    <a:pt x="0" y="177"/>
                    <a:pt x="0" y="390"/>
                  </a:cubicBezTo>
                  <a:cubicBezTo>
                    <a:pt x="0" y="604"/>
                    <a:pt x="176" y="780"/>
                    <a:pt x="390" y="780"/>
                  </a:cubicBezTo>
                  <a:cubicBezTo>
                    <a:pt x="603" y="780"/>
                    <a:pt x="779" y="604"/>
                    <a:pt x="779" y="390"/>
                  </a:cubicBezTo>
                  <a:cubicBezTo>
                    <a:pt x="779" y="177"/>
                    <a:pt x="603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902;p24">
              <a:extLst>
                <a:ext uri="{FF2B5EF4-FFF2-40B4-BE49-F238E27FC236}">
                  <a16:creationId xmlns:a16="http://schemas.microsoft.com/office/drawing/2014/main" id="{25191508-2284-FA5E-C047-88FBD08B7824}"/>
                </a:ext>
              </a:extLst>
            </p:cNvPr>
            <p:cNvSpPr/>
            <p:nvPr/>
          </p:nvSpPr>
          <p:spPr>
            <a:xfrm>
              <a:off x="6741564" y="3219441"/>
              <a:ext cx="22539" cy="21949"/>
            </a:xfrm>
            <a:custGeom>
              <a:avLst/>
              <a:gdLst/>
              <a:ahLst/>
              <a:cxnLst/>
              <a:rect l="l" t="t" r="r" b="b"/>
              <a:pathLst>
                <a:path w="382" h="372" extrusionOk="0">
                  <a:moveTo>
                    <a:pt x="196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6" y="261"/>
                  </a:cubicBezTo>
                  <a:cubicBezTo>
                    <a:pt x="149" y="261"/>
                    <a:pt x="122" y="224"/>
                    <a:pt x="122" y="186"/>
                  </a:cubicBezTo>
                  <a:cubicBezTo>
                    <a:pt x="122" y="149"/>
                    <a:pt x="149" y="112"/>
                    <a:pt x="196" y="112"/>
                  </a:cubicBezTo>
                  <a:close/>
                  <a:moveTo>
                    <a:pt x="196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6" y="372"/>
                  </a:cubicBezTo>
                  <a:cubicBezTo>
                    <a:pt x="298" y="372"/>
                    <a:pt x="381" y="289"/>
                    <a:pt x="381" y="186"/>
                  </a:cubicBezTo>
                  <a:cubicBezTo>
                    <a:pt x="381" y="84"/>
                    <a:pt x="298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903;p24">
              <a:extLst>
                <a:ext uri="{FF2B5EF4-FFF2-40B4-BE49-F238E27FC236}">
                  <a16:creationId xmlns:a16="http://schemas.microsoft.com/office/drawing/2014/main" id="{A51F9C3E-1EFE-E7C8-D042-1546CDF31499}"/>
                </a:ext>
              </a:extLst>
            </p:cNvPr>
            <p:cNvSpPr/>
            <p:nvPr/>
          </p:nvSpPr>
          <p:spPr>
            <a:xfrm>
              <a:off x="6697253" y="3219441"/>
              <a:ext cx="22480" cy="21949"/>
            </a:xfrm>
            <a:custGeom>
              <a:avLst/>
              <a:gdLst/>
              <a:ahLst/>
              <a:cxnLst/>
              <a:rect l="l" t="t" r="r" b="b"/>
              <a:pathLst>
                <a:path w="381" h="372" extrusionOk="0">
                  <a:moveTo>
                    <a:pt x="195" y="112"/>
                  </a:moveTo>
                  <a:cubicBezTo>
                    <a:pt x="233" y="112"/>
                    <a:pt x="270" y="149"/>
                    <a:pt x="270" y="186"/>
                  </a:cubicBezTo>
                  <a:cubicBezTo>
                    <a:pt x="270" y="224"/>
                    <a:pt x="233" y="261"/>
                    <a:pt x="195" y="261"/>
                  </a:cubicBezTo>
                  <a:cubicBezTo>
                    <a:pt x="149" y="261"/>
                    <a:pt x="121" y="224"/>
                    <a:pt x="121" y="186"/>
                  </a:cubicBezTo>
                  <a:cubicBezTo>
                    <a:pt x="121" y="149"/>
                    <a:pt x="149" y="112"/>
                    <a:pt x="195" y="112"/>
                  </a:cubicBezTo>
                  <a:close/>
                  <a:moveTo>
                    <a:pt x="195" y="1"/>
                  </a:moveTo>
                  <a:cubicBezTo>
                    <a:pt x="84" y="1"/>
                    <a:pt x="1" y="84"/>
                    <a:pt x="1" y="186"/>
                  </a:cubicBezTo>
                  <a:cubicBezTo>
                    <a:pt x="1" y="289"/>
                    <a:pt x="84" y="372"/>
                    <a:pt x="195" y="372"/>
                  </a:cubicBezTo>
                  <a:cubicBezTo>
                    <a:pt x="297" y="372"/>
                    <a:pt x="381" y="289"/>
                    <a:pt x="381" y="186"/>
                  </a:cubicBezTo>
                  <a:cubicBezTo>
                    <a:pt x="381" y="84"/>
                    <a:pt x="297" y="1"/>
                    <a:pt x="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904;p24">
              <a:extLst>
                <a:ext uri="{FF2B5EF4-FFF2-40B4-BE49-F238E27FC236}">
                  <a16:creationId xmlns:a16="http://schemas.microsoft.com/office/drawing/2014/main" id="{1C6FD70C-0C4B-FA1C-6473-BEC644F3068B}"/>
                </a:ext>
              </a:extLst>
            </p:cNvPr>
            <p:cNvSpPr/>
            <p:nvPr/>
          </p:nvSpPr>
          <p:spPr>
            <a:xfrm>
              <a:off x="5844479" y="3294434"/>
              <a:ext cx="421519" cy="77825"/>
            </a:xfrm>
            <a:custGeom>
              <a:avLst/>
              <a:gdLst/>
              <a:ahLst/>
              <a:cxnLst/>
              <a:rect l="l" t="t" r="r" b="b"/>
              <a:pathLst>
                <a:path w="7144" h="1319" extrusionOk="0">
                  <a:moveTo>
                    <a:pt x="0" y="1"/>
                  </a:moveTo>
                  <a:lnTo>
                    <a:pt x="0" y="1318"/>
                  </a:lnTo>
                  <a:lnTo>
                    <a:pt x="7144" y="131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905;p24">
              <a:extLst>
                <a:ext uri="{FF2B5EF4-FFF2-40B4-BE49-F238E27FC236}">
                  <a16:creationId xmlns:a16="http://schemas.microsoft.com/office/drawing/2014/main" id="{5F85ACC0-D629-498B-F9E5-3085372FD74A}"/>
                </a:ext>
              </a:extLst>
            </p:cNvPr>
            <p:cNvSpPr/>
            <p:nvPr/>
          </p:nvSpPr>
          <p:spPr>
            <a:xfrm>
              <a:off x="5841174" y="3291189"/>
              <a:ext cx="428128" cy="84316"/>
            </a:xfrm>
            <a:custGeom>
              <a:avLst/>
              <a:gdLst/>
              <a:ahLst/>
              <a:cxnLst/>
              <a:rect l="l" t="t" r="r" b="b"/>
              <a:pathLst>
                <a:path w="7256" h="1429" extrusionOk="0">
                  <a:moveTo>
                    <a:pt x="7135" y="111"/>
                  </a:moveTo>
                  <a:lnTo>
                    <a:pt x="7135" y="1317"/>
                  </a:lnTo>
                  <a:lnTo>
                    <a:pt x="112" y="1317"/>
                  </a:lnTo>
                  <a:lnTo>
                    <a:pt x="112" y="111"/>
                  </a:lnTo>
                  <a:close/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lnTo>
                    <a:pt x="1" y="1373"/>
                  </a:lnTo>
                  <a:cubicBezTo>
                    <a:pt x="1" y="1401"/>
                    <a:pt x="29" y="1429"/>
                    <a:pt x="56" y="1429"/>
                  </a:cubicBezTo>
                  <a:lnTo>
                    <a:pt x="7200" y="1429"/>
                  </a:lnTo>
                  <a:cubicBezTo>
                    <a:pt x="7227" y="1429"/>
                    <a:pt x="7255" y="1401"/>
                    <a:pt x="7255" y="1373"/>
                  </a:cubicBezTo>
                  <a:lnTo>
                    <a:pt x="7255" y="56"/>
                  </a:lnTo>
                  <a:cubicBezTo>
                    <a:pt x="7255" y="28"/>
                    <a:pt x="7227" y="0"/>
                    <a:pt x="7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906;p24">
              <a:extLst>
                <a:ext uri="{FF2B5EF4-FFF2-40B4-BE49-F238E27FC236}">
                  <a16:creationId xmlns:a16="http://schemas.microsoft.com/office/drawing/2014/main" id="{C9E6CFD8-ED50-132C-5874-A678BE20275E}"/>
                </a:ext>
              </a:extLst>
            </p:cNvPr>
            <p:cNvSpPr/>
            <p:nvPr/>
          </p:nvSpPr>
          <p:spPr>
            <a:xfrm>
              <a:off x="5257691" y="3542955"/>
              <a:ext cx="1595094" cy="130869"/>
            </a:xfrm>
            <a:custGeom>
              <a:avLst/>
              <a:gdLst/>
              <a:ahLst/>
              <a:cxnLst/>
              <a:rect l="l" t="t" r="r" b="b"/>
              <a:pathLst>
                <a:path w="27034" h="2218" extrusionOk="0">
                  <a:moveTo>
                    <a:pt x="2218" y="0"/>
                  </a:moveTo>
                  <a:cubicBezTo>
                    <a:pt x="1429" y="38"/>
                    <a:pt x="724" y="492"/>
                    <a:pt x="446" y="1160"/>
                  </a:cubicBezTo>
                  <a:lnTo>
                    <a:pt x="1" y="2218"/>
                  </a:lnTo>
                  <a:lnTo>
                    <a:pt x="27033" y="2218"/>
                  </a:lnTo>
                  <a:cubicBezTo>
                    <a:pt x="27033" y="1522"/>
                    <a:pt x="26653" y="900"/>
                    <a:pt x="26059" y="492"/>
                  </a:cubicBezTo>
                  <a:cubicBezTo>
                    <a:pt x="26031" y="474"/>
                    <a:pt x="26003" y="455"/>
                    <a:pt x="25976" y="436"/>
                  </a:cubicBezTo>
                  <a:cubicBezTo>
                    <a:pt x="25540" y="158"/>
                    <a:pt x="25002" y="0"/>
                    <a:pt x="24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907;p24">
              <a:extLst>
                <a:ext uri="{FF2B5EF4-FFF2-40B4-BE49-F238E27FC236}">
                  <a16:creationId xmlns:a16="http://schemas.microsoft.com/office/drawing/2014/main" id="{3EEE21FD-633E-212C-5E80-F892CAAFF182}"/>
                </a:ext>
              </a:extLst>
            </p:cNvPr>
            <p:cNvSpPr/>
            <p:nvPr/>
          </p:nvSpPr>
          <p:spPr>
            <a:xfrm>
              <a:off x="5253856" y="3539120"/>
              <a:ext cx="1602764" cy="138540"/>
            </a:xfrm>
            <a:custGeom>
              <a:avLst/>
              <a:gdLst/>
              <a:ahLst/>
              <a:cxnLst/>
              <a:rect l="l" t="t" r="r" b="b"/>
              <a:pathLst>
                <a:path w="27164" h="2348" extrusionOk="0">
                  <a:moveTo>
                    <a:pt x="24482" y="121"/>
                  </a:moveTo>
                  <a:cubicBezTo>
                    <a:pt x="25029" y="121"/>
                    <a:pt x="25558" y="270"/>
                    <a:pt x="26004" y="548"/>
                  </a:cubicBezTo>
                  <a:lnTo>
                    <a:pt x="26031" y="566"/>
                  </a:lnTo>
                  <a:cubicBezTo>
                    <a:pt x="26050" y="576"/>
                    <a:pt x="26068" y="585"/>
                    <a:pt x="26087" y="603"/>
                  </a:cubicBezTo>
                  <a:cubicBezTo>
                    <a:pt x="26681" y="1002"/>
                    <a:pt x="27024" y="1596"/>
                    <a:pt x="27043" y="2227"/>
                  </a:cubicBezTo>
                  <a:lnTo>
                    <a:pt x="149" y="2227"/>
                  </a:lnTo>
                  <a:lnTo>
                    <a:pt x="558" y="1244"/>
                  </a:lnTo>
                  <a:cubicBezTo>
                    <a:pt x="836" y="603"/>
                    <a:pt x="1504" y="158"/>
                    <a:pt x="2283" y="121"/>
                  </a:cubicBezTo>
                  <a:close/>
                  <a:moveTo>
                    <a:pt x="2385" y="0"/>
                  </a:moveTo>
                  <a:cubicBezTo>
                    <a:pt x="2348" y="0"/>
                    <a:pt x="2320" y="10"/>
                    <a:pt x="2292" y="10"/>
                  </a:cubicBezTo>
                  <a:lnTo>
                    <a:pt x="2274" y="10"/>
                  </a:lnTo>
                  <a:cubicBezTo>
                    <a:pt x="1457" y="47"/>
                    <a:pt x="743" y="511"/>
                    <a:pt x="456" y="1197"/>
                  </a:cubicBezTo>
                  <a:lnTo>
                    <a:pt x="10" y="2264"/>
                  </a:lnTo>
                  <a:cubicBezTo>
                    <a:pt x="1" y="2283"/>
                    <a:pt x="1" y="2301"/>
                    <a:pt x="10" y="2320"/>
                  </a:cubicBezTo>
                  <a:cubicBezTo>
                    <a:pt x="29" y="2338"/>
                    <a:pt x="47" y="2347"/>
                    <a:pt x="66" y="2347"/>
                  </a:cubicBezTo>
                  <a:lnTo>
                    <a:pt x="27098" y="2347"/>
                  </a:lnTo>
                  <a:cubicBezTo>
                    <a:pt x="27135" y="2347"/>
                    <a:pt x="27163" y="2320"/>
                    <a:pt x="27163" y="2283"/>
                  </a:cubicBezTo>
                  <a:cubicBezTo>
                    <a:pt x="27163" y="1587"/>
                    <a:pt x="26792" y="937"/>
                    <a:pt x="26152" y="501"/>
                  </a:cubicBezTo>
                  <a:cubicBezTo>
                    <a:pt x="26133" y="492"/>
                    <a:pt x="26115" y="483"/>
                    <a:pt x="26087" y="464"/>
                  </a:cubicBezTo>
                  <a:lnTo>
                    <a:pt x="26068" y="455"/>
                  </a:lnTo>
                  <a:cubicBezTo>
                    <a:pt x="25605" y="158"/>
                    <a:pt x="25057" y="0"/>
                    <a:pt x="24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908;p24">
              <a:extLst>
                <a:ext uri="{FF2B5EF4-FFF2-40B4-BE49-F238E27FC236}">
                  <a16:creationId xmlns:a16="http://schemas.microsoft.com/office/drawing/2014/main" id="{84CF664F-F139-4D56-6B85-B8136347B5CB}"/>
                </a:ext>
              </a:extLst>
            </p:cNvPr>
            <p:cNvSpPr/>
            <p:nvPr/>
          </p:nvSpPr>
          <p:spPr>
            <a:xfrm>
              <a:off x="542573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909;p24">
              <a:extLst>
                <a:ext uri="{FF2B5EF4-FFF2-40B4-BE49-F238E27FC236}">
                  <a16:creationId xmlns:a16="http://schemas.microsoft.com/office/drawing/2014/main" id="{899E0E96-FBE2-1551-2E9D-498DCAF63724}"/>
                </a:ext>
              </a:extLst>
            </p:cNvPr>
            <p:cNvSpPr/>
            <p:nvPr/>
          </p:nvSpPr>
          <p:spPr>
            <a:xfrm>
              <a:off x="542248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910;p24">
              <a:extLst>
                <a:ext uri="{FF2B5EF4-FFF2-40B4-BE49-F238E27FC236}">
                  <a16:creationId xmlns:a16="http://schemas.microsoft.com/office/drawing/2014/main" id="{738BC722-D5EE-ECDE-BD73-0588FF215D2F}"/>
                </a:ext>
              </a:extLst>
            </p:cNvPr>
            <p:cNvSpPr/>
            <p:nvPr/>
          </p:nvSpPr>
          <p:spPr>
            <a:xfrm>
              <a:off x="5565334" y="3573047"/>
              <a:ext cx="113345" cy="38352"/>
            </a:xfrm>
            <a:custGeom>
              <a:avLst/>
              <a:gdLst/>
              <a:ahLst/>
              <a:cxnLst/>
              <a:rect l="l" t="t" r="r" b="b"/>
              <a:pathLst>
                <a:path w="1921" h="650" extrusionOk="0">
                  <a:moveTo>
                    <a:pt x="390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90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911;p24">
              <a:extLst>
                <a:ext uri="{FF2B5EF4-FFF2-40B4-BE49-F238E27FC236}">
                  <a16:creationId xmlns:a16="http://schemas.microsoft.com/office/drawing/2014/main" id="{1C012DD3-8ADA-D0BA-4239-5D2F2FE37BFC}"/>
                </a:ext>
              </a:extLst>
            </p:cNvPr>
            <p:cNvSpPr/>
            <p:nvPr/>
          </p:nvSpPr>
          <p:spPr>
            <a:xfrm>
              <a:off x="556203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7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0" y="122"/>
                    <a:pt x="446" y="122"/>
                  </a:cubicBezTo>
                  <a:close/>
                  <a:moveTo>
                    <a:pt x="446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77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912;p24">
              <a:extLst>
                <a:ext uri="{FF2B5EF4-FFF2-40B4-BE49-F238E27FC236}">
                  <a16:creationId xmlns:a16="http://schemas.microsoft.com/office/drawing/2014/main" id="{38C34A5B-A8D0-DEB9-94CC-68C07D2A8E59}"/>
                </a:ext>
              </a:extLst>
            </p:cNvPr>
            <p:cNvSpPr/>
            <p:nvPr/>
          </p:nvSpPr>
          <p:spPr>
            <a:xfrm>
              <a:off x="5708712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913;p24">
              <a:extLst>
                <a:ext uri="{FF2B5EF4-FFF2-40B4-BE49-F238E27FC236}">
                  <a16:creationId xmlns:a16="http://schemas.microsoft.com/office/drawing/2014/main" id="{52162145-5B9F-6679-49E4-6446EBEC8F68}"/>
                </a:ext>
              </a:extLst>
            </p:cNvPr>
            <p:cNvSpPr/>
            <p:nvPr/>
          </p:nvSpPr>
          <p:spPr>
            <a:xfrm>
              <a:off x="5705467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914;p24">
              <a:extLst>
                <a:ext uri="{FF2B5EF4-FFF2-40B4-BE49-F238E27FC236}">
                  <a16:creationId xmlns:a16="http://schemas.microsoft.com/office/drawing/2014/main" id="{E899EF48-9BCD-C6BC-8A29-10C30CA08039}"/>
                </a:ext>
              </a:extLst>
            </p:cNvPr>
            <p:cNvSpPr/>
            <p:nvPr/>
          </p:nvSpPr>
          <p:spPr>
            <a:xfrm>
              <a:off x="5848314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915;p24">
              <a:extLst>
                <a:ext uri="{FF2B5EF4-FFF2-40B4-BE49-F238E27FC236}">
                  <a16:creationId xmlns:a16="http://schemas.microsoft.com/office/drawing/2014/main" id="{7BCAECB9-3C76-81BA-52FC-6A6007A13B94}"/>
                </a:ext>
              </a:extLst>
            </p:cNvPr>
            <p:cNvSpPr/>
            <p:nvPr/>
          </p:nvSpPr>
          <p:spPr>
            <a:xfrm>
              <a:off x="5845010" y="3569743"/>
              <a:ext cx="119954" cy="44960"/>
            </a:xfrm>
            <a:custGeom>
              <a:avLst/>
              <a:gdLst/>
              <a:ahLst/>
              <a:cxnLst/>
              <a:rect l="l" t="t" r="r" b="b"/>
              <a:pathLst>
                <a:path w="2033" h="762" extrusionOk="0">
                  <a:moveTo>
                    <a:pt x="1587" y="122"/>
                  </a:moveTo>
                  <a:cubicBezTo>
                    <a:pt x="1763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6" y="762"/>
                  </a:cubicBezTo>
                  <a:lnTo>
                    <a:pt x="1967" y="762"/>
                  </a:lnTo>
                  <a:cubicBezTo>
                    <a:pt x="2005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916;p24">
              <a:extLst>
                <a:ext uri="{FF2B5EF4-FFF2-40B4-BE49-F238E27FC236}">
                  <a16:creationId xmlns:a16="http://schemas.microsoft.com/office/drawing/2014/main" id="{1B81CFBF-E514-2723-A51C-F023F5837BBA}"/>
                </a:ext>
              </a:extLst>
            </p:cNvPr>
            <p:cNvSpPr/>
            <p:nvPr/>
          </p:nvSpPr>
          <p:spPr>
            <a:xfrm>
              <a:off x="5990099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917;p24">
              <a:extLst>
                <a:ext uri="{FF2B5EF4-FFF2-40B4-BE49-F238E27FC236}">
                  <a16:creationId xmlns:a16="http://schemas.microsoft.com/office/drawing/2014/main" id="{C7088BC3-9D91-A973-608A-3AA4C771D50A}"/>
                </a:ext>
              </a:extLst>
            </p:cNvPr>
            <p:cNvSpPr/>
            <p:nvPr/>
          </p:nvSpPr>
          <p:spPr>
            <a:xfrm>
              <a:off x="5986794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19" y="762"/>
                    <a:pt x="56" y="762"/>
                  </a:cubicBezTo>
                  <a:lnTo>
                    <a:pt x="1967" y="762"/>
                  </a:lnTo>
                  <a:cubicBezTo>
                    <a:pt x="199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918;p24">
              <a:extLst>
                <a:ext uri="{FF2B5EF4-FFF2-40B4-BE49-F238E27FC236}">
                  <a16:creationId xmlns:a16="http://schemas.microsoft.com/office/drawing/2014/main" id="{77CA0260-96AF-DE37-185A-BACEE21645FA}"/>
                </a:ext>
              </a:extLst>
            </p:cNvPr>
            <p:cNvSpPr/>
            <p:nvPr/>
          </p:nvSpPr>
          <p:spPr>
            <a:xfrm>
              <a:off x="612964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919;p24">
              <a:extLst>
                <a:ext uri="{FF2B5EF4-FFF2-40B4-BE49-F238E27FC236}">
                  <a16:creationId xmlns:a16="http://schemas.microsoft.com/office/drawing/2014/main" id="{86232B6F-9F4F-43DC-800A-CF010BD9EDA0}"/>
                </a:ext>
              </a:extLst>
            </p:cNvPr>
            <p:cNvSpPr/>
            <p:nvPr/>
          </p:nvSpPr>
          <p:spPr>
            <a:xfrm>
              <a:off x="6126337" y="3569743"/>
              <a:ext cx="119423" cy="44960"/>
            </a:xfrm>
            <a:custGeom>
              <a:avLst/>
              <a:gdLst/>
              <a:ahLst/>
              <a:cxnLst/>
              <a:rect l="l" t="t" r="r" b="b"/>
              <a:pathLst>
                <a:path w="2024" h="762" extrusionOk="0">
                  <a:moveTo>
                    <a:pt x="1587" y="122"/>
                  </a:moveTo>
                  <a:cubicBezTo>
                    <a:pt x="1764" y="122"/>
                    <a:pt x="1912" y="261"/>
                    <a:pt x="1912" y="44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1" y="122"/>
                    <a:pt x="437" y="122"/>
                  </a:cubicBezTo>
                  <a:close/>
                  <a:moveTo>
                    <a:pt x="437" y="1"/>
                  </a:moveTo>
                  <a:cubicBezTo>
                    <a:pt x="196" y="1"/>
                    <a:pt x="1" y="205"/>
                    <a:pt x="1" y="446"/>
                  </a:cubicBezTo>
                  <a:lnTo>
                    <a:pt x="1" y="706"/>
                  </a:lnTo>
                  <a:cubicBezTo>
                    <a:pt x="1" y="743"/>
                    <a:pt x="29" y="762"/>
                    <a:pt x="57" y="762"/>
                  </a:cubicBezTo>
                  <a:lnTo>
                    <a:pt x="1968" y="762"/>
                  </a:lnTo>
                  <a:cubicBezTo>
                    <a:pt x="2005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9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920;p24">
              <a:extLst>
                <a:ext uri="{FF2B5EF4-FFF2-40B4-BE49-F238E27FC236}">
                  <a16:creationId xmlns:a16="http://schemas.microsoft.com/office/drawing/2014/main" id="{40648348-2305-B75D-9348-9655DAB4AC06}"/>
                </a:ext>
              </a:extLst>
            </p:cNvPr>
            <p:cNvSpPr/>
            <p:nvPr/>
          </p:nvSpPr>
          <p:spPr>
            <a:xfrm>
              <a:off x="6273078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0" y="1"/>
                  </a:moveTo>
                  <a:cubicBezTo>
                    <a:pt x="167" y="1"/>
                    <a:pt x="0" y="177"/>
                    <a:pt x="0" y="390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90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921;p24">
              <a:extLst>
                <a:ext uri="{FF2B5EF4-FFF2-40B4-BE49-F238E27FC236}">
                  <a16:creationId xmlns:a16="http://schemas.microsoft.com/office/drawing/2014/main" id="{030A6C18-6425-0365-B54A-D67F1BF11E0E}"/>
                </a:ext>
              </a:extLst>
            </p:cNvPr>
            <p:cNvSpPr/>
            <p:nvPr/>
          </p:nvSpPr>
          <p:spPr>
            <a:xfrm>
              <a:off x="6269243" y="3569743"/>
              <a:ext cx="119895" cy="44960"/>
            </a:xfrm>
            <a:custGeom>
              <a:avLst/>
              <a:gdLst/>
              <a:ahLst/>
              <a:cxnLst/>
              <a:rect l="l" t="t" r="r" b="b"/>
              <a:pathLst>
                <a:path w="2032" h="762" extrusionOk="0">
                  <a:moveTo>
                    <a:pt x="1596" y="122"/>
                  </a:moveTo>
                  <a:cubicBezTo>
                    <a:pt x="1772" y="122"/>
                    <a:pt x="1920" y="261"/>
                    <a:pt x="1920" y="446"/>
                  </a:cubicBezTo>
                  <a:lnTo>
                    <a:pt x="1920" y="650"/>
                  </a:lnTo>
                  <a:lnTo>
                    <a:pt x="121" y="650"/>
                  </a:lnTo>
                  <a:lnTo>
                    <a:pt x="121" y="446"/>
                  </a:lnTo>
                  <a:cubicBezTo>
                    <a:pt x="121" y="261"/>
                    <a:pt x="269" y="122"/>
                    <a:pt x="445" y="122"/>
                  </a:cubicBezTo>
                  <a:close/>
                  <a:moveTo>
                    <a:pt x="445" y="1"/>
                  </a:moveTo>
                  <a:cubicBezTo>
                    <a:pt x="204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65" y="762"/>
                  </a:cubicBezTo>
                  <a:lnTo>
                    <a:pt x="1976" y="762"/>
                  </a:lnTo>
                  <a:cubicBezTo>
                    <a:pt x="2004" y="762"/>
                    <a:pt x="2032" y="743"/>
                    <a:pt x="2032" y="706"/>
                  </a:cubicBezTo>
                  <a:lnTo>
                    <a:pt x="2032" y="446"/>
                  </a:lnTo>
                  <a:cubicBezTo>
                    <a:pt x="2032" y="196"/>
                    <a:pt x="1837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922;p24">
              <a:extLst>
                <a:ext uri="{FF2B5EF4-FFF2-40B4-BE49-F238E27FC236}">
                  <a16:creationId xmlns:a16="http://schemas.microsoft.com/office/drawing/2014/main" id="{A10D0AB2-164B-DC79-3E8F-7CC24138B53C}"/>
                </a:ext>
              </a:extLst>
            </p:cNvPr>
            <p:cNvSpPr/>
            <p:nvPr/>
          </p:nvSpPr>
          <p:spPr>
            <a:xfrm>
              <a:off x="6412621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923;p24">
              <a:extLst>
                <a:ext uri="{FF2B5EF4-FFF2-40B4-BE49-F238E27FC236}">
                  <a16:creationId xmlns:a16="http://schemas.microsoft.com/office/drawing/2014/main" id="{567B6A34-6119-E6A1-F5D1-0B388B953BBB}"/>
                </a:ext>
              </a:extLst>
            </p:cNvPr>
            <p:cNvSpPr/>
            <p:nvPr/>
          </p:nvSpPr>
          <p:spPr>
            <a:xfrm>
              <a:off x="6409376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6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1" y="650"/>
                  </a:lnTo>
                  <a:lnTo>
                    <a:pt x="111" y="446"/>
                  </a:lnTo>
                  <a:cubicBezTo>
                    <a:pt x="111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2" y="743"/>
                    <a:pt x="2022" y="706"/>
                  </a:cubicBezTo>
                  <a:lnTo>
                    <a:pt x="2022" y="446"/>
                  </a:lnTo>
                  <a:cubicBezTo>
                    <a:pt x="2022" y="196"/>
                    <a:pt x="1828" y="1"/>
                    <a:pt x="1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924;p24">
              <a:extLst>
                <a:ext uri="{FF2B5EF4-FFF2-40B4-BE49-F238E27FC236}">
                  <a16:creationId xmlns:a16="http://schemas.microsoft.com/office/drawing/2014/main" id="{23F82DCB-FECD-8D55-87F5-F9A5133B4CA4}"/>
                </a:ext>
              </a:extLst>
            </p:cNvPr>
            <p:cNvSpPr/>
            <p:nvPr/>
          </p:nvSpPr>
          <p:spPr>
            <a:xfrm>
              <a:off x="6559303" y="3573047"/>
              <a:ext cx="112814" cy="38352"/>
            </a:xfrm>
            <a:custGeom>
              <a:avLst/>
              <a:gdLst/>
              <a:ahLst/>
              <a:cxnLst/>
              <a:rect l="l" t="t" r="r" b="b"/>
              <a:pathLst>
                <a:path w="1912" h="650" extrusionOk="0">
                  <a:moveTo>
                    <a:pt x="381" y="1"/>
                  </a:moveTo>
                  <a:cubicBezTo>
                    <a:pt x="177" y="1"/>
                    <a:pt x="1" y="177"/>
                    <a:pt x="1" y="390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90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925;p24">
              <a:extLst>
                <a:ext uri="{FF2B5EF4-FFF2-40B4-BE49-F238E27FC236}">
                  <a16:creationId xmlns:a16="http://schemas.microsoft.com/office/drawing/2014/main" id="{6105AF6B-8E8A-A42D-D57E-20528AAAB751}"/>
                </a:ext>
              </a:extLst>
            </p:cNvPr>
            <p:cNvSpPr/>
            <p:nvPr/>
          </p:nvSpPr>
          <p:spPr>
            <a:xfrm>
              <a:off x="6556058" y="3569743"/>
              <a:ext cx="119364" cy="44960"/>
            </a:xfrm>
            <a:custGeom>
              <a:avLst/>
              <a:gdLst/>
              <a:ahLst/>
              <a:cxnLst/>
              <a:rect l="l" t="t" r="r" b="b"/>
              <a:pathLst>
                <a:path w="2023" h="762" extrusionOk="0">
                  <a:moveTo>
                    <a:pt x="1587" y="122"/>
                  </a:moveTo>
                  <a:cubicBezTo>
                    <a:pt x="1763" y="122"/>
                    <a:pt x="1911" y="261"/>
                    <a:pt x="1911" y="44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46"/>
                  </a:lnTo>
                  <a:cubicBezTo>
                    <a:pt x="112" y="261"/>
                    <a:pt x="260" y="122"/>
                    <a:pt x="436" y="122"/>
                  </a:cubicBezTo>
                  <a:close/>
                  <a:moveTo>
                    <a:pt x="436" y="1"/>
                  </a:moveTo>
                  <a:cubicBezTo>
                    <a:pt x="195" y="1"/>
                    <a:pt x="0" y="205"/>
                    <a:pt x="0" y="446"/>
                  </a:cubicBezTo>
                  <a:lnTo>
                    <a:pt x="0" y="706"/>
                  </a:lnTo>
                  <a:cubicBezTo>
                    <a:pt x="0" y="743"/>
                    <a:pt x="28" y="762"/>
                    <a:pt x="56" y="762"/>
                  </a:cubicBezTo>
                  <a:lnTo>
                    <a:pt x="1967" y="762"/>
                  </a:lnTo>
                  <a:cubicBezTo>
                    <a:pt x="2004" y="762"/>
                    <a:pt x="2023" y="743"/>
                    <a:pt x="2023" y="706"/>
                  </a:cubicBezTo>
                  <a:lnTo>
                    <a:pt x="2023" y="446"/>
                  </a:lnTo>
                  <a:cubicBezTo>
                    <a:pt x="2023" y="196"/>
                    <a:pt x="1828" y="1"/>
                    <a:pt x="1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926;p24">
              <a:extLst>
                <a:ext uri="{FF2B5EF4-FFF2-40B4-BE49-F238E27FC236}">
                  <a16:creationId xmlns:a16="http://schemas.microsoft.com/office/drawing/2014/main" id="{9841D25A-EA42-FA37-92F9-992C3939B4AB}"/>
                </a:ext>
              </a:extLst>
            </p:cNvPr>
            <p:cNvSpPr/>
            <p:nvPr/>
          </p:nvSpPr>
          <p:spPr>
            <a:xfrm>
              <a:off x="535953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927;p24">
              <a:extLst>
                <a:ext uri="{FF2B5EF4-FFF2-40B4-BE49-F238E27FC236}">
                  <a16:creationId xmlns:a16="http://schemas.microsoft.com/office/drawing/2014/main" id="{E308FD4E-7C4D-886D-4A4E-EBF0DAF0035A}"/>
                </a:ext>
              </a:extLst>
            </p:cNvPr>
            <p:cNvSpPr/>
            <p:nvPr/>
          </p:nvSpPr>
          <p:spPr>
            <a:xfrm>
              <a:off x="5356227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928;p24">
              <a:extLst>
                <a:ext uri="{FF2B5EF4-FFF2-40B4-BE49-F238E27FC236}">
                  <a16:creationId xmlns:a16="http://schemas.microsoft.com/office/drawing/2014/main" id="{8C443850-85ED-E094-7579-61F064A6089E}"/>
                </a:ext>
              </a:extLst>
            </p:cNvPr>
            <p:cNvSpPr/>
            <p:nvPr/>
          </p:nvSpPr>
          <p:spPr>
            <a:xfrm>
              <a:off x="549907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929;p24">
              <a:extLst>
                <a:ext uri="{FF2B5EF4-FFF2-40B4-BE49-F238E27FC236}">
                  <a16:creationId xmlns:a16="http://schemas.microsoft.com/office/drawing/2014/main" id="{CD6EAA85-BFDC-136A-1BF7-181045DF3D9D}"/>
                </a:ext>
              </a:extLst>
            </p:cNvPr>
            <p:cNvSpPr/>
            <p:nvPr/>
          </p:nvSpPr>
          <p:spPr>
            <a:xfrm>
              <a:off x="549582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930;p24">
              <a:extLst>
                <a:ext uri="{FF2B5EF4-FFF2-40B4-BE49-F238E27FC236}">
                  <a16:creationId xmlns:a16="http://schemas.microsoft.com/office/drawing/2014/main" id="{5669B9EF-3AFF-B18F-8FCA-276CD551FAFA}"/>
                </a:ext>
              </a:extLst>
            </p:cNvPr>
            <p:cNvSpPr/>
            <p:nvPr/>
          </p:nvSpPr>
          <p:spPr>
            <a:xfrm>
              <a:off x="564251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931;p24">
              <a:extLst>
                <a:ext uri="{FF2B5EF4-FFF2-40B4-BE49-F238E27FC236}">
                  <a16:creationId xmlns:a16="http://schemas.microsoft.com/office/drawing/2014/main" id="{009FED0B-3512-B99D-6F7B-9BE070CA2A09}"/>
                </a:ext>
              </a:extLst>
            </p:cNvPr>
            <p:cNvSpPr/>
            <p:nvPr/>
          </p:nvSpPr>
          <p:spPr>
            <a:xfrm>
              <a:off x="5639206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932;p24">
              <a:extLst>
                <a:ext uri="{FF2B5EF4-FFF2-40B4-BE49-F238E27FC236}">
                  <a16:creationId xmlns:a16="http://schemas.microsoft.com/office/drawing/2014/main" id="{B158A421-74BC-E9AA-9152-C2CB0ACDE549}"/>
                </a:ext>
              </a:extLst>
            </p:cNvPr>
            <p:cNvSpPr/>
            <p:nvPr/>
          </p:nvSpPr>
          <p:spPr>
            <a:xfrm>
              <a:off x="5782053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933;p24">
              <a:extLst>
                <a:ext uri="{FF2B5EF4-FFF2-40B4-BE49-F238E27FC236}">
                  <a16:creationId xmlns:a16="http://schemas.microsoft.com/office/drawing/2014/main" id="{6A987CDD-5C0E-6F86-9ABF-6958024FF886}"/>
                </a:ext>
              </a:extLst>
            </p:cNvPr>
            <p:cNvSpPr/>
            <p:nvPr/>
          </p:nvSpPr>
          <p:spPr>
            <a:xfrm>
              <a:off x="5778808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23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934;p24">
              <a:extLst>
                <a:ext uri="{FF2B5EF4-FFF2-40B4-BE49-F238E27FC236}">
                  <a16:creationId xmlns:a16="http://schemas.microsoft.com/office/drawing/2014/main" id="{99990681-45F1-20AE-6022-8A34BD89B33E}"/>
                </a:ext>
              </a:extLst>
            </p:cNvPr>
            <p:cNvSpPr/>
            <p:nvPr/>
          </p:nvSpPr>
          <p:spPr>
            <a:xfrm>
              <a:off x="5923307" y="3599304"/>
              <a:ext cx="113345" cy="38411"/>
            </a:xfrm>
            <a:custGeom>
              <a:avLst/>
              <a:gdLst/>
              <a:ahLst/>
              <a:cxnLst/>
              <a:rect l="l" t="t" r="r" b="b"/>
              <a:pathLst>
                <a:path w="1921" h="651" extrusionOk="0">
                  <a:moveTo>
                    <a:pt x="390" y="1"/>
                  </a:moveTo>
                  <a:cubicBezTo>
                    <a:pt x="17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21" y="650"/>
                  </a:lnTo>
                  <a:lnTo>
                    <a:pt x="1921" y="381"/>
                  </a:lnTo>
                  <a:cubicBezTo>
                    <a:pt x="192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935;p24">
              <a:extLst>
                <a:ext uri="{FF2B5EF4-FFF2-40B4-BE49-F238E27FC236}">
                  <a16:creationId xmlns:a16="http://schemas.microsoft.com/office/drawing/2014/main" id="{F4CCD54B-ED4F-5DF0-6C49-31BA9BA5A673}"/>
                </a:ext>
              </a:extLst>
            </p:cNvPr>
            <p:cNvSpPr/>
            <p:nvPr/>
          </p:nvSpPr>
          <p:spPr>
            <a:xfrm>
              <a:off x="5920003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5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936;p24">
              <a:extLst>
                <a:ext uri="{FF2B5EF4-FFF2-40B4-BE49-F238E27FC236}">
                  <a16:creationId xmlns:a16="http://schemas.microsoft.com/office/drawing/2014/main" id="{2C99F2DF-B2FE-3258-9290-8A3267EE2796}"/>
                </a:ext>
              </a:extLst>
            </p:cNvPr>
            <p:cNvSpPr/>
            <p:nvPr/>
          </p:nvSpPr>
          <p:spPr>
            <a:xfrm>
              <a:off x="6063440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44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937;p24">
              <a:extLst>
                <a:ext uri="{FF2B5EF4-FFF2-40B4-BE49-F238E27FC236}">
                  <a16:creationId xmlns:a16="http://schemas.microsoft.com/office/drawing/2014/main" id="{672322F2-FB08-C192-BC10-71C846F8B7D3}"/>
                </a:ext>
              </a:extLst>
            </p:cNvPr>
            <p:cNvSpPr/>
            <p:nvPr/>
          </p:nvSpPr>
          <p:spPr>
            <a:xfrm>
              <a:off x="6060136" y="3596058"/>
              <a:ext cx="119364" cy="44901"/>
            </a:xfrm>
            <a:custGeom>
              <a:avLst/>
              <a:gdLst/>
              <a:ahLst/>
              <a:cxnLst/>
              <a:rect l="l" t="t" r="r" b="b"/>
              <a:pathLst>
                <a:path w="2023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938;p24">
              <a:extLst>
                <a:ext uri="{FF2B5EF4-FFF2-40B4-BE49-F238E27FC236}">
                  <a16:creationId xmlns:a16="http://schemas.microsoft.com/office/drawing/2014/main" id="{5CBD9359-23B2-91CA-25B0-A9CA4CAA8DAF}"/>
                </a:ext>
              </a:extLst>
            </p:cNvPr>
            <p:cNvSpPr/>
            <p:nvPr/>
          </p:nvSpPr>
          <p:spPr>
            <a:xfrm>
              <a:off x="6206818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8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35" y="1"/>
                    <a:pt x="15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939;p24">
              <a:extLst>
                <a:ext uri="{FF2B5EF4-FFF2-40B4-BE49-F238E27FC236}">
                  <a16:creationId xmlns:a16="http://schemas.microsoft.com/office/drawing/2014/main" id="{DF535602-F21D-EAA5-F3A7-3470DADA4A1F}"/>
                </a:ext>
              </a:extLst>
            </p:cNvPr>
            <p:cNvSpPr/>
            <p:nvPr/>
          </p:nvSpPr>
          <p:spPr>
            <a:xfrm>
              <a:off x="6202982" y="3596058"/>
              <a:ext cx="119954" cy="44901"/>
            </a:xfrm>
            <a:custGeom>
              <a:avLst/>
              <a:gdLst/>
              <a:ahLst/>
              <a:cxnLst/>
              <a:rect l="l" t="t" r="r" b="b"/>
              <a:pathLst>
                <a:path w="2033" h="761" extrusionOk="0">
                  <a:moveTo>
                    <a:pt x="1587" y="112"/>
                  </a:moveTo>
                  <a:cubicBezTo>
                    <a:pt x="177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0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5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29" y="761"/>
                    <a:pt x="66" y="761"/>
                  </a:cubicBezTo>
                  <a:lnTo>
                    <a:pt x="197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8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940;p24">
              <a:extLst>
                <a:ext uri="{FF2B5EF4-FFF2-40B4-BE49-F238E27FC236}">
                  <a16:creationId xmlns:a16="http://schemas.microsoft.com/office/drawing/2014/main" id="{38A671A5-1357-5943-DB5D-67C809242187}"/>
                </a:ext>
              </a:extLst>
            </p:cNvPr>
            <p:cNvSpPr/>
            <p:nvPr/>
          </p:nvSpPr>
          <p:spPr>
            <a:xfrm>
              <a:off x="6346419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941;p24">
              <a:extLst>
                <a:ext uri="{FF2B5EF4-FFF2-40B4-BE49-F238E27FC236}">
                  <a16:creationId xmlns:a16="http://schemas.microsoft.com/office/drawing/2014/main" id="{E05D1A72-BECA-6C9A-B0D6-D1AB117119DB}"/>
                </a:ext>
              </a:extLst>
            </p:cNvPr>
            <p:cNvSpPr/>
            <p:nvPr/>
          </p:nvSpPr>
          <p:spPr>
            <a:xfrm>
              <a:off x="6342584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96" y="112"/>
                  </a:moveTo>
                  <a:cubicBezTo>
                    <a:pt x="1772" y="112"/>
                    <a:pt x="1921" y="260"/>
                    <a:pt x="1921" y="436"/>
                  </a:cubicBezTo>
                  <a:lnTo>
                    <a:pt x="1921" y="650"/>
                  </a:lnTo>
                  <a:lnTo>
                    <a:pt x="121" y="650"/>
                  </a:lnTo>
                  <a:lnTo>
                    <a:pt x="121" y="436"/>
                  </a:lnTo>
                  <a:cubicBezTo>
                    <a:pt x="121" y="260"/>
                    <a:pt x="269" y="112"/>
                    <a:pt x="446" y="112"/>
                  </a:cubicBezTo>
                  <a:close/>
                  <a:moveTo>
                    <a:pt x="446" y="0"/>
                  </a:moveTo>
                  <a:cubicBezTo>
                    <a:pt x="204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65" y="761"/>
                  </a:cubicBezTo>
                  <a:lnTo>
                    <a:pt x="1976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37" y="0"/>
                    <a:pt x="1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942;p24">
              <a:extLst>
                <a:ext uri="{FF2B5EF4-FFF2-40B4-BE49-F238E27FC236}">
                  <a16:creationId xmlns:a16="http://schemas.microsoft.com/office/drawing/2014/main" id="{D7DAF8BC-0F2D-6680-825F-B830BE678C0C}"/>
                </a:ext>
              </a:extLst>
            </p:cNvPr>
            <p:cNvSpPr/>
            <p:nvPr/>
          </p:nvSpPr>
          <p:spPr>
            <a:xfrm>
              <a:off x="6493101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67" y="1"/>
                    <a:pt x="0" y="177"/>
                    <a:pt x="0" y="381"/>
                  </a:cubicBezTo>
                  <a:lnTo>
                    <a:pt x="0" y="650"/>
                  </a:lnTo>
                  <a:lnTo>
                    <a:pt x="1911" y="650"/>
                  </a:lnTo>
                  <a:lnTo>
                    <a:pt x="1911" y="381"/>
                  </a:lnTo>
                  <a:cubicBezTo>
                    <a:pt x="1911" y="177"/>
                    <a:pt x="1735" y="1"/>
                    <a:pt x="1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943;p24">
              <a:extLst>
                <a:ext uri="{FF2B5EF4-FFF2-40B4-BE49-F238E27FC236}">
                  <a16:creationId xmlns:a16="http://schemas.microsoft.com/office/drawing/2014/main" id="{7CF9EF20-D081-F4BF-7B76-0FE5A4B352CA}"/>
                </a:ext>
              </a:extLst>
            </p:cNvPr>
            <p:cNvSpPr/>
            <p:nvPr/>
          </p:nvSpPr>
          <p:spPr>
            <a:xfrm>
              <a:off x="6489797" y="3596058"/>
              <a:ext cx="119423" cy="44901"/>
            </a:xfrm>
            <a:custGeom>
              <a:avLst/>
              <a:gdLst/>
              <a:ahLst/>
              <a:cxnLst/>
              <a:rect l="l" t="t" r="r" b="b"/>
              <a:pathLst>
                <a:path w="2024" h="761" extrusionOk="0">
                  <a:moveTo>
                    <a:pt x="1587" y="112"/>
                  </a:moveTo>
                  <a:cubicBezTo>
                    <a:pt x="1763" y="112"/>
                    <a:pt x="1912" y="260"/>
                    <a:pt x="1912" y="436"/>
                  </a:cubicBezTo>
                  <a:lnTo>
                    <a:pt x="1912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7" y="112"/>
                  </a:cubicBezTo>
                  <a:close/>
                  <a:moveTo>
                    <a:pt x="437" y="0"/>
                  </a:moveTo>
                  <a:cubicBezTo>
                    <a:pt x="196" y="0"/>
                    <a:pt x="1" y="195"/>
                    <a:pt x="1" y="436"/>
                  </a:cubicBezTo>
                  <a:lnTo>
                    <a:pt x="1" y="705"/>
                  </a:lnTo>
                  <a:cubicBezTo>
                    <a:pt x="1" y="733"/>
                    <a:pt x="19" y="761"/>
                    <a:pt x="56" y="761"/>
                  </a:cubicBezTo>
                  <a:lnTo>
                    <a:pt x="1967" y="761"/>
                  </a:lnTo>
                  <a:cubicBezTo>
                    <a:pt x="1995" y="761"/>
                    <a:pt x="2023" y="733"/>
                    <a:pt x="2023" y="705"/>
                  </a:cubicBezTo>
                  <a:lnTo>
                    <a:pt x="2023" y="436"/>
                  </a:lnTo>
                  <a:cubicBezTo>
                    <a:pt x="2023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944;p24">
              <a:extLst>
                <a:ext uri="{FF2B5EF4-FFF2-40B4-BE49-F238E27FC236}">
                  <a16:creationId xmlns:a16="http://schemas.microsoft.com/office/drawing/2014/main" id="{8E4630B7-8DB2-2EA6-CACB-A913B6A589AC}"/>
                </a:ext>
              </a:extLst>
            </p:cNvPr>
            <p:cNvSpPr/>
            <p:nvPr/>
          </p:nvSpPr>
          <p:spPr>
            <a:xfrm>
              <a:off x="6632644" y="3599304"/>
              <a:ext cx="112814" cy="38411"/>
            </a:xfrm>
            <a:custGeom>
              <a:avLst/>
              <a:gdLst/>
              <a:ahLst/>
              <a:cxnLst/>
              <a:rect l="l" t="t" r="r" b="b"/>
              <a:pathLst>
                <a:path w="1912" h="651" extrusionOk="0">
                  <a:moveTo>
                    <a:pt x="381" y="1"/>
                  </a:moveTo>
                  <a:cubicBezTo>
                    <a:pt x="177" y="1"/>
                    <a:pt x="1" y="177"/>
                    <a:pt x="1" y="381"/>
                  </a:cubicBezTo>
                  <a:lnTo>
                    <a:pt x="1" y="650"/>
                  </a:lnTo>
                  <a:lnTo>
                    <a:pt x="1912" y="650"/>
                  </a:lnTo>
                  <a:lnTo>
                    <a:pt x="1912" y="381"/>
                  </a:lnTo>
                  <a:cubicBezTo>
                    <a:pt x="1912" y="177"/>
                    <a:pt x="1745" y="1"/>
                    <a:pt x="15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945;p24">
              <a:extLst>
                <a:ext uri="{FF2B5EF4-FFF2-40B4-BE49-F238E27FC236}">
                  <a16:creationId xmlns:a16="http://schemas.microsoft.com/office/drawing/2014/main" id="{DE4720C3-02B2-9CAC-83A8-FCC440B20E4F}"/>
                </a:ext>
              </a:extLst>
            </p:cNvPr>
            <p:cNvSpPr/>
            <p:nvPr/>
          </p:nvSpPr>
          <p:spPr>
            <a:xfrm>
              <a:off x="6629399" y="3596058"/>
              <a:ext cx="119895" cy="44901"/>
            </a:xfrm>
            <a:custGeom>
              <a:avLst/>
              <a:gdLst/>
              <a:ahLst/>
              <a:cxnLst/>
              <a:rect l="l" t="t" r="r" b="b"/>
              <a:pathLst>
                <a:path w="2032" h="761" extrusionOk="0">
                  <a:moveTo>
                    <a:pt x="1587" y="112"/>
                  </a:moveTo>
                  <a:cubicBezTo>
                    <a:pt x="1763" y="112"/>
                    <a:pt x="1911" y="260"/>
                    <a:pt x="1911" y="436"/>
                  </a:cubicBezTo>
                  <a:lnTo>
                    <a:pt x="1911" y="650"/>
                  </a:lnTo>
                  <a:lnTo>
                    <a:pt x="112" y="650"/>
                  </a:lnTo>
                  <a:lnTo>
                    <a:pt x="112" y="436"/>
                  </a:lnTo>
                  <a:cubicBezTo>
                    <a:pt x="112" y="260"/>
                    <a:pt x="260" y="112"/>
                    <a:pt x="436" y="112"/>
                  </a:cubicBezTo>
                  <a:close/>
                  <a:moveTo>
                    <a:pt x="436" y="0"/>
                  </a:moveTo>
                  <a:cubicBezTo>
                    <a:pt x="195" y="0"/>
                    <a:pt x="0" y="195"/>
                    <a:pt x="0" y="436"/>
                  </a:cubicBezTo>
                  <a:lnTo>
                    <a:pt x="0" y="705"/>
                  </a:lnTo>
                  <a:cubicBezTo>
                    <a:pt x="0" y="733"/>
                    <a:pt x="28" y="761"/>
                    <a:pt x="56" y="761"/>
                  </a:cubicBezTo>
                  <a:lnTo>
                    <a:pt x="1967" y="761"/>
                  </a:lnTo>
                  <a:cubicBezTo>
                    <a:pt x="2004" y="761"/>
                    <a:pt x="2032" y="733"/>
                    <a:pt x="2032" y="705"/>
                  </a:cubicBezTo>
                  <a:lnTo>
                    <a:pt x="2032" y="436"/>
                  </a:lnTo>
                  <a:cubicBezTo>
                    <a:pt x="2032" y="195"/>
                    <a:pt x="1828" y="0"/>
                    <a:pt x="1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946;p24">
              <a:extLst>
                <a:ext uri="{FF2B5EF4-FFF2-40B4-BE49-F238E27FC236}">
                  <a16:creationId xmlns:a16="http://schemas.microsoft.com/office/drawing/2014/main" id="{88857E4C-C218-F675-92CF-E256402A705A}"/>
                </a:ext>
              </a:extLst>
            </p:cNvPr>
            <p:cNvSpPr/>
            <p:nvPr/>
          </p:nvSpPr>
          <p:spPr>
            <a:xfrm>
              <a:off x="5370447" y="2293916"/>
              <a:ext cx="907057" cy="792060"/>
            </a:xfrm>
            <a:custGeom>
              <a:avLst/>
              <a:gdLst/>
              <a:ahLst/>
              <a:cxnLst/>
              <a:rect l="l" t="t" r="r" b="b"/>
              <a:pathLst>
                <a:path w="15373" h="13424" extrusionOk="0">
                  <a:moveTo>
                    <a:pt x="465" y="0"/>
                  </a:moveTo>
                  <a:cubicBezTo>
                    <a:pt x="214" y="0"/>
                    <a:pt x="1" y="213"/>
                    <a:pt x="1" y="464"/>
                  </a:cubicBezTo>
                  <a:lnTo>
                    <a:pt x="1" y="12960"/>
                  </a:lnTo>
                  <a:cubicBezTo>
                    <a:pt x="1" y="13210"/>
                    <a:pt x="214" y="13423"/>
                    <a:pt x="465" y="13423"/>
                  </a:cubicBezTo>
                  <a:lnTo>
                    <a:pt x="14909" y="13423"/>
                  </a:lnTo>
                  <a:cubicBezTo>
                    <a:pt x="15168" y="13423"/>
                    <a:pt x="15372" y="13210"/>
                    <a:pt x="15372" y="12960"/>
                  </a:cubicBez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947;p24">
              <a:extLst>
                <a:ext uri="{FF2B5EF4-FFF2-40B4-BE49-F238E27FC236}">
                  <a16:creationId xmlns:a16="http://schemas.microsoft.com/office/drawing/2014/main" id="{7AA987C4-EC20-8892-CE84-3550B226FA18}"/>
                </a:ext>
              </a:extLst>
            </p:cNvPr>
            <p:cNvSpPr/>
            <p:nvPr/>
          </p:nvSpPr>
          <p:spPr>
            <a:xfrm>
              <a:off x="5367201" y="2290611"/>
              <a:ext cx="913606" cy="798668"/>
            </a:xfrm>
            <a:custGeom>
              <a:avLst/>
              <a:gdLst/>
              <a:ahLst/>
              <a:cxnLst/>
              <a:rect l="l" t="t" r="r" b="b"/>
              <a:pathLst>
                <a:path w="15484" h="13536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3016"/>
                  </a:lnTo>
                  <a:cubicBezTo>
                    <a:pt x="15372" y="13238"/>
                    <a:pt x="15186" y="13414"/>
                    <a:pt x="14964" y="13414"/>
                  </a:cubicBezTo>
                  <a:lnTo>
                    <a:pt x="520" y="13414"/>
                  </a:lnTo>
                  <a:cubicBezTo>
                    <a:pt x="297" y="13414"/>
                    <a:pt x="112" y="13238"/>
                    <a:pt x="112" y="13016"/>
                  </a:cubicBez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016"/>
                  </a:lnTo>
                  <a:cubicBezTo>
                    <a:pt x="0" y="13303"/>
                    <a:pt x="232" y="13535"/>
                    <a:pt x="520" y="13535"/>
                  </a:cubicBezTo>
                  <a:lnTo>
                    <a:pt x="14964" y="13535"/>
                  </a:lnTo>
                  <a:cubicBezTo>
                    <a:pt x="15251" y="13535"/>
                    <a:pt x="15483" y="13303"/>
                    <a:pt x="15483" y="13016"/>
                  </a:cubicBez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948;p24">
              <a:extLst>
                <a:ext uri="{FF2B5EF4-FFF2-40B4-BE49-F238E27FC236}">
                  <a16:creationId xmlns:a16="http://schemas.microsoft.com/office/drawing/2014/main" id="{E7F82C44-8910-F6E0-B6EC-53EE1856F019}"/>
                </a:ext>
              </a:extLst>
            </p:cNvPr>
            <p:cNvSpPr/>
            <p:nvPr/>
          </p:nvSpPr>
          <p:spPr>
            <a:xfrm>
              <a:off x="5370447" y="2293916"/>
              <a:ext cx="907057" cy="72279"/>
            </a:xfrm>
            <a:custGeom>
              <a:avLst/>
              <a:gdLst/>
              <a:ahLst/>
              <a:cxnLst/>
              <a:rect l="l" t="t" r="r" b="b"/>
              <a:pathLst>
                <a:path w="15373" h="1225" extrusionOk="0">
                  <a:moveTo>
                    <a:pt x="465" y="0"/>
                  </a:moveTo>
                  <a:cubicBezTo>
                    <a:pt x="214" y="0"/>
                    <a:pt x="1" y="204"/>
                    <a:pt x="1" y="464"/>
                  </a:cubicBezTo>
                  <a:lnTo>
                    <a:pt x="1" y="1225"/>
                  </a:lnTo>
                  <a:lnTo>
                    <a:pt x="15372" y="1225"/>
                  </a:lnTo>
                  <a:lnTo>
                    <a:pt x="15372" y="464"/>
                  </a:lnTo>
                  <a:cubicBezTo>
                    <a:pt x="15372" y="204"/>
                    <a:pt x="15168" y="0"/>
                    <a:pt x="14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949;p24">
              <a:extLst>
                <a:ext uri="{FF2B5EF4-FFF2-40B4-BE49-F238E27FC236}">
                  <a16:creationId xmlns:a16="http://schemas.microsoft.com/office/drawing/2014/main" id="{710FC4FE-7F5B-2771-0EAB-C216238C333D}"/>
                </a:ext>
              </a:extLst>
            </p:cNvPr>
            <p:cNvSpPr/>
            <p:nvPr/>
          </p:nvSpPr>
          <p:spPr>
            <a:xfrm>
              <a:off x="5367201" y="2290611"/>
              <a:ext cx="913606" cy="78887"/>
            </a:xfrm>
            <a:custGeom>
              <a:avLst/>
              <a:gdLst/>
              <a:ahLst/>
              <a:cxnLst/>
              <a:rect l="l" t="t" r="r" b="b"/>
              <a:pathLst>
                <a:path w="15484" h="1337" extrusionOk="0">
                  <a:moveTo>
                    <a:pt x="14964" y="112"/>
                  </a:moveTo>
                  <a:cubicBezTo>
                    <a:pt x="15186" y="112"/>
                    <a:pt x="15372" y="297"/>
                    <a:pt x="15372" y="520"/>
                  </a:cubicBezTo>
                  <a:lnTo>
                    <a:pt x="15372" y="1225"/>
                  </a:lnTo>
                  <a:lnTo>
                    <a:pt x="112" y="1225"/>
                  </a:lnTo>
                  <a:lnTo>
                    <a:pt x="112" y="520"/>
                  </a:lnTo>
                  <a:cubicBezTo>
                    <a:pt x="112" y="297"/>
                    <a:pt x="297" y="112"/>
                    <a:pt x="520" y="112"/>
                  </a:cubicBezTo>
                  <a:close/>
                  <a:moveTo>
                    <a:pt x="520" y="0"/>
                  </a:moveTo>
                  <a:cubicBezTo>
                    <a:pt x="232" y="0"/>
                    <a:pt x="0" y="232"/>
                    <a:pt x="0" y="520"/>
                  </a:cubicBezTo>
                  <a:lnTo>
                    <a:pt x="0" y="1336"/>
                  </a:lnTo>
                  <a:lnTo>
                    <a:pt x="15483" y="1336"/>
                  </a:lnTo>
                  <a:lnTo>
                    <a:pt x="15483" y="520"/>
                  </a:lnTo>
                  <a:cubicBezTo>
                    <a:pt x="15483" y="232"/>
                    <a:pt x="15251" y="0"/>
                    <a:pt x="14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950;p24">
              <a:extLst>
                <a:ext uri="{FF2B5EF4-FFF2-40B4-BE49-F238E27FC236}">
                  <a16:creationId xmlns:a16="http://schemas.microsoft.com/office/drawing/2014/main" id="{DA049065-67EA-DC57-5DAC-540A45C12F29}"/>
                </a:ext>
              </a:extLst>
            </p:cNvPr>
            <p:cNvSpPr/>
            <p:nvPr/>
          </p:nvSpPr>
          <p:spPr>
            <a:xfrm>
              <a:off x="5462433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86" y="409"/>
                    <a:pt x="112" y="344"/>
                    <a:pt x="112" y="260"/>
                  </a:cubicBezTo>
                  <a:cubicBezTo>
                    <a:pt x="112" y="177"/>
                    <a:pt x="186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951;p24">
              <a:extLst>
                <a:ext uri="{FF2B5EF4-FFF2-40B4-BE49-F238E27FC236}">
                  <a16:creationId xmlns:a16="http://schemas.microsoft.com/office/drawing/2014/main" id="{FB27A53C-1E46-128C-BDB5-F438E127F113}"/>
                </a:ext>
              </a:extLst>
            </p:cNvPr>
            <p:cNvSpPr/>
            <p:nvPr/>
          </p:nvSpPr>
          <p:spPr>
            <a:xfrm>
              <a:off x="55100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12" y="1"/>
                    <a:pt x="0" y="112"/>
                    <a:pt x="0" y="260"/>
                  </a:cubicBezTo>
                  <a:cubicBezTo>
                    <a:pt x="0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952;p24">
              <a:extLst>
                <a:ext uri="{FF2B5EF4-FFF2-40B4-BE49-F238E27FC236}">
                  <a16:creationId xmlns:a16="http://schemas.microsoft.com/office/drawing/2014/main" id="{4D27BB16-704E-3042-CA90-DDF41C70DE7D}"/>
                </a:ext>
              </a:extLst>
            </p:cNvPr>
            <p:cNvSpPr/>
            <p:nvPr/>
          </p:nvSpPr>
          <p:spPr>
            <a:xfrm>
              <a:off x="5415348" y="2316868"/>
              <a:ext cx="31272" cy="31272"/>
            </a:xfrm>
            <a:custGeom>
              <a:avLst/>
              <a:gdLst/>
              <a:ahLst/>
              <a:cxnLst/>
              <a:rect l="l" t="t" r="r" b="b"/>
              <a:pathLst>
                <a:path w="530" h="530" extrusionOk="0">
                  <a:moveTo>
                    <a:pt x="260" y="112"/>
                  </a:moveTo>
                  <a:cubicBezTo>
                    <a:pt x="344" y="112"/>
                    <a:pt x="409" y="177"/>
                    <a:pt x="409" y="260"/>
                  </a:cubicBezTo>
                  <a:cubicBezTo>
                    <a:pt x="409" y="344"/>
                    <a:pt x="344" y="409"/>
                    <a:pt x="260" y="409"/>
                  </a:cubicBezTo>
                  <a:cubicBezTo>
                    <a:pt x="177" y="409"/>
                    <a:pt x="112" y="344"/>
                    <a:pt x="112" y="260"/>
                  </a:cubicBezTo>
                  <a:cubicBezTo>
                    <a:pt x="112" y="177"/>
                    <a:pt x="177" y="112"/>
                    <a:pt x="260" y="112"/>
                  </a:cubicBezTo>
                  <a:close/>
                  <a:moveTo>
                    <a:pt x="260" y="1"/>
                  </a:moveTo>
                  <a:cubicBezTo>
                    <a:pt x="121" y="1"/>
                    <a:pt x="1" y="112"/>
                    <a:pt x="1" y="260"/>
                  </a:cubicBezTo>
                  <a:cubicBezTo>
                    <a:pt x="1" y="409"/>
                    <a:pt x="121" y="530"/>
                    <a:pt x="260" y="530"/>
                  </a:cubicBezTo>
                  <a:cubicBezTo>
                    <a:pt x="409" y="530"/>
                    <a:pt x="529" y="409"/>
                    <a:pt x="529" y="260"/>
                  </a:cubicBezTo>
                  <a:cubicBezTo>
                    <a:pt x="529" y="112"/>
                    <a:pt x="409" y="1"/>
                    <a:pt x="2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953;p24">
              <a:extLst>
                <a:ext uri="{FF2B5EF4-FFF2-40B4-BE49-F238E27FC236}">
                  <a16:creationId xmlns:a16="http://schemas.microsoft.com/office/drawing/2014/main" id="{6264B042-C27E-FE76-CF60-AE7FC6A2109E}"/>
                </a:ext>
              </a:extLst>
            </p:cNvPr>
            <p:cNvSpPr/>
            <p:nvPr/>
          </p:nvSpPr>
          <p:spPr>
            <a:xfrm>
              <a:off x="5458597" y="2489275"/>
              <a:ext cx="556165" cy="7198"/>
            </a:xfrm>
            <a:custGeom>
              <a:avLst/>
              <a:gdLst/>
              <a:ahLst/>
              <a:cxnLst/>
              <a:rect l="l" t="t" r="r" b="b"/>
              <a:pathLst>
                <a:path w="9426" h="122" extrusionOk="0">
                  <a:moveTo>
                    <a:pt x="65" y="1"/>
                  </a:moveTo>
                  <a:cubicBezTo>
                    <a:pt x="28" y="1"/>
                    <a:pt x="0" y="29"/>
                    <a:pt x="0" y="57"/>
                  </a:cubicBezTo>
                  <a:cubicBezTo>
                    <a:pt x="0" y="94"/>
                    <a:pt x="28" y="121"/>
                    <a:pt x="65" y="121"/>
                  </a:cubicBezTo>
                  <a:lnTo>
                    <a:pt x="9370" y="121"/>
                  </a:lnTo>
                  <a:cubicBezTo>
                    <a:pt x="9398" y="121"/>
                    <a:pt x="9426" y="94"/>
                    <a:pt x="9426" y="57"/>
                  </a:cubicBezTo>
                  <a:cubicBezTo>
                    <a:pt x="9426" y="29"/>
                    <a:pt x="9398" y="1"/>
                    <a:pt x="93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954;p24">
              <a:extLst>
                <a:ext uri="{FF2B5EF4-FFF2-40B4-BE49-F238E27FC236}">
                  <a16:creationId xmlns:a16="http://schemas.microsoft.com/office/drawing/2014/main" id="{A662F1C3-925B-8AEC-D3FA-D7FB6E1C73A6}"/>
                </a:ext>
              </a:extLst>
            </p:cNvPr>
            <p:cNvSpPr/>
            <p:nvPr/>
          </p:nvSpPr>
          <p:spPr>
            <a:xfrm>
              <a:off x="5458597" y="2588932"/>
              <a:ext cx="199844" cy="7139"/>
            </a:xfrm>
            <a:custGeom>
              <a:avLst/>
              <a:gdLst/>
              <a:ahLst/>
              <a:cxnLst/>
              <a:rect l="l" t="t" r="r" b="b"/>
              <a:pathLst>
                <a:path w="3387" h="121" extrusionOk="0">
                  <a:moveTo>
                    <a:pt x="65" y="0"/>
                  </a:moveTo>
                  <a:cubicBezTo>
                    <a:pt x="28" y="0"/>
                    <a:pt x="0" y="28"/>
                    <a:pt x="0" y="65"/>
                  </a:cubicBezTo>
                  <a:cubicBezTo>
                    <a:pt x="0" y="93"/>
                    <a:pt x="28" y="121"/>
                    <a:pt x="65" y="121"/>
                  </a:cubicBezTo>
                  <a:lnTo>
                    <a:pt x="3331" y="121"/>
                  </a:lnTo>
                  <a:cubicBezTo>
                    <a:pt x="3359" y="121"/>
                    <a:pt x="3386" y="93"/>
                    <a:pt x="3386" y="65"/>
                  </a:cubicBezTo>
                  <a:cubicBezTo>
                    <a:pt x="3386" y="28"/>
                    <a:pt x="3359" y="0"/>
                    <a:pt x="33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955;p24">
              <a:extLst>
                <a:ext uri="{FF2B5EF4-FFF2-40B4-BE49-F238E27FC236}">
                  <a16:creationId xmlns:a16="http://schemas.microsoft.com/office/drawing/2014/main" id="{B0304CA6-953D-7BA5-57B8-E219977915BF}"/>
                </a:ext>
              </a:extLst>
            </p:cNvPr>
            <p:cNvSpPr/>
            <p:nvPr/>
          </p:nvSpPr>
          <p:spPr>
            <a:xfrm>
              <a:off x="5731192" y="2588932"/>
              <a:ext cx="240851" cy="7139"/>
            </a:xfrm>
            <a:custGeom>
              <a:avLst/>
              <a:gdLst/>
              <a:ahLst/>
              <a:cxnLst/>
              <a:rect l="l" t="t" r="r" b="b"/>
              <a:pathLst>
                <a:path w="4082" h="121" extrusionOk="0">
                  <a:moveTo>
                    <a:pt x="56" y="0"/>
                  </a:moveTo>
                  <a:cubicBezTo>
                    <a:pt x="19" y="0"/>
                    <a:pt x="0" y="28"/>
                    <a:pt x="0" y="65"/>
                  </a:cubicBezTo>
                  <a:cubicBezTo>
                    <a:pt x="0" y="93"/>
                    <a:pt x="19" y="121"/>
                    <a:pt x="56" y="121"/>
                  </a:cubicBezTo>
                  <a:lnTo>
                    <a:pt x="4026" y="121"/>
                  </a:lnTo>
                  <a:cubicBezTo>
                    <a:pt x="4054" y="121"/>
                    <a:pt x="4082" y="93"/>
                    <a:pt x="4082" y="65"/>
                  </a:cubicBezTo>
                  <a:cubicBezTo>
                    <a:pt x="4082" y="28"/>
                    <a:pt x="4054" y="0"/>
                    <a:pt x="4026" y="0"/>
                  </a:cubicBezTo>
                  <a:close/>
                </a:path>
              </a:pathLst>
            </a:custGeom>
            <a:solidFill>
              <a:srgbClr val="7FD6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956;p24">
              <a:extLst>
                <a:ext uri="{FF2B5EF4-FFF2-40B4-BE49-F238E27FC236}">
                  <a16:creationId xmlns:a16="http://schemas.microsoft.com/office/drawing/2014/main" id="{55B2CD11-2D2E-D134-2DBF-57F48408049A}"/>
                </a:ext>
              </a:extLst>
            </p:cNvPr>
            <p:cNvSpPr/>
            <p:nvPr/>
          </p:nvSpPr>
          <p:spPr>
            <a:xfrm>
              <a:off x="5458597" y="2892150"/>
              <a:ext cx="359094" cy="6608"/>
            </a:xfrm>
            <a:custGeom>
              <a:avLst/>
              <a:gdLst/>
              <a:ahLst/>
              <a:cxnLst/>
              <a:rect l="l" t="t" r="r" b="b"/>
              <a:pathLst>
                <a:path w="6086" h="112" extrusionOk="0">
                  <a:moveTo>
                    <a:pt x="56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2"/>
                    <a:pt x="56" y="112"/>
                  </a:cubicBezTo>
                  <a:lnTo>
                    <a:pt x="6021" y="112"/>
                  </a:lnTo>
                  <a:cubicBezTo>
                    <a:pt x="6058" y="112"/>
                    <a:pt x="6086" y="84"/>
                    <a:pt x="6086" y="56"/>
                  </a:cubicBezTo>
                  <a:cubicBezTo>
                    <a:pt x="6086" y="19"/>
                    <a:pt x="6058" y="0"/>
                    <a:pt x="6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957;p24">
              <a:extLst>
                <a:ext uri="{FF2B5EF4-FFF2-40B4-BE49-F238E27FC236}">
                  <a16:creationId xmlns:a16="http://schemas.microsoft.com/office/drawing/2014/main" id="{6989CCF8-0385-847C-1340-76C93FD486CB}"/>
                </a:ext>
              </a:extLst>
            </p:cNvPr>
            <p:cNvSpPr/>
            <p:nvPr/>
          </p:nvSpPr>
          <p:spPr>
            <a:xfrm>
              <a:off x="5458597" y="2694017"/>
              <a:ext cx="561121" cy="6608"/>
            </a:xfrm>
            <a:custGeom>
              <a:avLst/>
              <a:gdLst/>
              <a:ahLst/>
              <a:cxnLst/>
              <a:rect l="l" t="t" r="r" b="b"/>
              <a:pathLst>
                <a:path w="9510" h="112" extrusionOk="0">
                  <a:moveTo>
                    <a:pt x="65" y="0"/>
                  </a:moveTo>
                  <a:cubicBezTo>
                    <a:pt x="28" y="0"/>
                    <a:pt x="0" y="28"/>
                    <a:pt x="0" y="56"/>
                  </a:cubicBezTo>
                  <a:cubicBezTo>
                    <a:pt x="0" y="93"/>
                    <a:pt x="28" y="112"/>
                    <a:pt x="65" y="112"/>
                  </a:cubicBezTo>
                  <a:lnTo>
                    <a:pt x="9444" y="112"/>
                  </a:lnTo>
                  <a:cubicBezTo>
                    <a:pt x="9481" y="112"/>
                    <a:pt x="9509" y="93"/>
                    <a:pt x="9509" y="56"/>
                  </a:cubicBezTo>
                  <a:cubicBezTo>
                    <a:pt x="9509" y="28"/>
                    <a:pt x="9481" y="0"/>
                    <a:pt x="9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958;p24">
              <a:extLst>
                <a:ext uri="{FF2B5EF4-FFF2-40B4-BE49-F238E27FC236}">
                  <a16:creationId xmlns:a16="http://schemas.microsoft.com/office/drawing/2014/main" id="{5E2A1431-8B72-C564-8922-716B67A32AD1}"/>
                </a:ext>
              </a:extLst>
            </p:cNvPr>
            <p:cNvSpPr/>
            <p:nvPr/>
          </p:nvSpPr>
          <p:spPr>
            <a:xfrm>
              <a:off x="5458597" y="2793614"/>
              <a:ext cx="182320" cy="7198"/>
            </a:xfrm>
            <a:custGeom>
              <a:avLst/>
              <a:gdLst/>
              <a:ahLst/>
              <a:cxnLst/>
              <a:rect l="l" t="t" r="r" b="b"/>
              <a:pathLst>
                <a:path w="3090" h="122" extrusionOk="0">
                  <a:moveTo>
                    <a:pt x="56" y="1"/>
                  </a:moveTo>
                  <a:cubicBezTo>
                    <a:pt x="28" y="1"/>
                    <a:pt x="0" y="29"/>
                    <a:pt x="0" y="66"/>
                  </a:cubicBezTo>
                  <a:cubicBezTo>
                    <a:pt x="0" y="93"/>
                    <a:pt x="28" y="121"/>
                    <a:pt x="56" y="121"/>
                  </a:cubicBezTo>
                  <a:lnTo>
                    <a:pt x="3034" y="121"/>
                  </a:lnTo>
                  <a:cubicBezTo>
                    <a:pt x="3071" y="121"/>
                    <a:pt x="3090" y="93"/>
                    <a:pt x="3090" y="66"/>
                  </a:cubicBezTo>
                  <a:cubicBezTo>
                    <a:pt x="3090" y="29"/>
                    <a:pt x="3071" y="1"/>
                    <a:pt x="30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959;p24">
              <a:extLst>
                <a:ext uri="{FF2B5EF4-FFF2-40B4-BE49-F238E27FC236}">
                  <a16:creationId xmlns:a16="http://schemas.microsoft.com/office/drawing/2014/main" id="{78FCB29E-C086-2200-1D70-C8A294A1B8C0}"/>
                </a:ext>
              </a:extLst>
            </p:cNvPr>
            <p:cNvSpPr/>
            <p:nvPr/>
          </p:nvSpPr>
          <p:spPr>
            <a:xfrm>
              <a:off x="5688474" y="2793614"/>
              <a:ext cx="326288" cy="7198"/>
            </a:xfrm>
            <a:custGeom>
              <a:avLst/>
              <a:gdLst/>
              <a:ahLst/>
              <a:cxnLst/>
              <a:rect l="l" t="t" r="r" b="b"/>
              <a:pathLst>
                <a:path w="5530" h="122" extrusionOk="0">
                  <a:moveTo>
                    <a:pt x="56" y="1"/>
                  </a:moveTo>
                  <a:cubicBezTo>
                    <a:pt x="19" y="1"/>
                    <a:pt x="1" y="29"/>
                    <a:pt x="1" y="6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5474" y="121"/>
                  </a:lnTo>
                  <a:cubicBezTo>
                    <a:pt x="5502" y="121"/>
                    <a:pt x="5530" y="93"/>
                    <a:pt x="5530" y="66"/>
                  </a:cubicBezTo>
                  <a:cubicBezTo>
                    <a:pt x="5530" y="29"/>
                    <a:pt x="5502" y="1"/>
                    <a:pt x="5474" y="1"/>
                  </a:cubicBezTo>
                  <a:close/>
                </a:path>
              </a:pathLst>
            </a:custGeom>
            <a:solidFill>
              <a:srgbClr val="7C55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960;p24">
              <a:extLst>
                <a:ext uri="{FF2B5EF4-FFF2-40B4-BE49-F238E27FC236}">
                  <a16:creationId xmlns:a16="http://schemas.microsoft.com/office/drawing/2014/main" id="{4F89AE2B-0740-E7EE-6AF7-E4CD028C264F}"/>
                </a:ext>
              </a:extLst>
            </p:cNvPr>
            <p:cNvSpPr/>
            <p:nvPr/>
          </p:nvSpPr>
          <p:spPr>
            <a:xfrm>
              <a:off x="6337628" y="2408264"/>
              <a:ext cx="409483" cy="672224"/>
            </a:xfrm>
            <a:custGeom>
              <a:avLst/>
              <a:gdLst/>
              <a:ahLst/>
              <a:cxnLst/>
              <a:rect l="l" t="t" r="r" b="b"/>
              <a:pathLst>
                <a:path w="6940" h="11393" extrusionOk="0">
                  <a:moveTo>
                    <a:pt x="103" y="1"/>
                  </a:moveTo>
                  <a:cubicBezTo>
                    <a:pt x="47" y="1"/>
                    <a:pt x="1" y="47"/>
                    <a:pt x="1" y="103"/>
                  </a:cubicBezTo>
                  <a:lnTo>
                    <a:pt x="1" y="11291"/>
                  </a:lnTo>
                  <a:cubicBezTo>
                    <a:pt x="1" y="11346"/>
                    <a:pt x="47" y="11393"/>
                    <a:pt x="103" y="11393"/>
                  </a:cubicBezTo>
                  <a:lnTo>
                    <a:pt x="6847" y="11393"/>
                  </a:lnTo>
                  <a:cubicBezTo>
                    <a:pt x="6903" y="11393"/>
                    <a:pt x="6940" y="11346"/>
                    <a:pt x="6940" y="11291"/>
                  </a:cubicBezTo>
                  <a:lnTo>
                    <a:pt x="6940" y="103"/>
                  </a:lnTo>
                  <a:cubicBezTo>
                    <a:pt x="6940" y="47"/>
                    <a:pt x="6903" y="1"/>
                    <a:pt x="6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961;p24">
              <a:extLst>
                <a:ext uri="{FF2B5EF4-FFF2-40B4-BE49-F238E27FC236}">
                  <a16:creationId xmlns:a16="http://schemas.microsoft.com/office/drawing/2014/main" id="{39BE7F42-AF19-61A0-9FD9-72A51CB8306E}"/>
                </a:ext>
              </a:extLst>
            </p:cNvPr>
            <p:cNvSpPr/>
            <p:nvPr/>
          </p:nvSpPr>
          <p:spPr>
            <a:xfrm>
              <a:off x="6334383" y="2405019"/>
              <a:ext cx="416563" cy="678773"/>
            </a:xfrm>
            <a:custGeom>
              <a:avLst/>
              <a:gdLst/>
              <a:ahLst/>
              <a:cxnLst/>
              <a:rect l="l" t="t" r="r" b="b"/>
              <a:pathLst>
                <a:path w="7060" h="11504" extrusionOk="0">
                  <a:moveTo>
                    <a:pt x="6902" y="121"/>
                  </a:moveTo>
                  <a:cubicBezTo>
                    <a:pt x="6921" y="121"/>
                    <a:pt x="6939" y="130"/>
                    <a:pt x="6939" y="158"/>
                  </a:cubicBezTo>
                  <a:lnTo>
                    <a:pt x="6939" y="11346"/>
                  </a:lnTo>
                  <a:cubicBezTo>
                    <a:pt x="6939" y="11373"/>
                    <a:pt x="6921" y="11392"/>
                    <a:pt x="6902" y="11392"/>
                  </a:cubicBezTo>
                  <a:lnTo>
                    <a:pt x="158" y="11392"/>
                  </a:lnTo>
                  <a:cubicBezTo>
                    <a:pt x="139" y="11392"/>
                    <a:pt x="121" y="11373"/>
                    <a:pt x="121" y="11346"/>
                  </a:cubicBezTo>
                  <a:lnTo>
                    <a:pt x="121" y="158"/>
                  </a:lnTo>
                  <a:cubicBezTo>
                    <a:pt x="121" y="130"/>
                    <a:pt x="139" y="121"/>
                    <a:pt x="158" y="121"/>
                  </a:cubicBezTo>
                  <a:close/>
                  <a:moveTo>
                    <a:pt x="158" y="0"/>
                  </a:moveTo>
                  <a:cubicBezTo>
                    <a:pt x="65" y="0"/>
                    <a:pt x="0" y="65"/>
                    <a:pt x="0" y="158"/>
                  </a:cubicBezTo>
                  <a:lnTo>
                    <a:pt x="0" y="11346"/>
                  </a:lnTo>
                  <a:cubicBezTo>
                    <a:pt x="0" y="11438"/>
                    <a:pt x="74" y="11503"/>
                    <a:pt x="158" y="11503"/>
                  </a:cubicBezTo>
                  <a:lnTo>
                    <a:pt x="6902" y="11503"/>
                  </a:lnTo>
                  <a:cubicBezTo>
                    <a:pt x="6985" y="11503"/>
                    <a:pt x="7060" y="11438"/>
                    <a:pt x="7060" y="11346"/>
                  </a:cubicBezTo>
                  <a:lnTo>
                    <a:pt x="7060" y="158"/>
                  </a:lnTo>
                  <a:cubicBezTo>
                    <a:pt x="7060" y="65"/>
                    <a:pt x="6985" y="0"/>
                    <a:pt x="6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962;p24">
              <a:extLst>
                <a:ext uri="{FF2B5EF4-FFF2-40B4-BE49-F238E27FC236}">
                  <a16:creationId xmlns:a16="http://schemas.microsoft.com/office/drawing/2014/main" id="{A3F8B4AB-F6F7-2D16-D9DC-0CD48E6874C8}"/>
                </a:ext>
              </a:extLst>
            </p:cNvPr>
            <p:cNvSpPr/>
            <p:nvPr/>
          </p:nvSpPr>
          <p:spPr>
            <a:xfrm>
              <a:off x="6397280" y="2535829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963;p24">
              <a:extLst>
                <a:ext uri="{FF2B5EF4-FFF2-40B4-BE49-F238E27FC236}">
                  <a16:creationId xmlns:a16="http://schemas.microsoft.com/office/drawing/2014/main" id="{62EA9CCB-FFF9-C11D-D1D9-B5EF828C61A7}"/>
                </a:ext>
              </a:extLst>
            </p:cNvPr>
            <p:cNvSpPr/>
            <p:nvPr/>
          </p:nvSpPr>
          <p:spPr>
            <a:xfrm>
              <a:off x="6558772" y="2535829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964;p24">
              <a:extLst>
                <a:ext uri="{FF2B5EF4-FFF2-40B4-BE49-F238E27FC236}">
                  <a16:creationId xmlns:a16="http://schemas.microsoft.com/office/drawing/2014/main" id="{9F1D8936-5C6F-A671-28A0-A44E91957777}"/>
                </a:ext>
              </a:extLst>
            </p:cNvPr>
            <p:cNvSpPr/>
            <p:nvPr/>
          </p:nvSpPr>
          <p:spPr>
            <a:xfrm>
              <a:off x="6641967" y="2535829"/>
              <a:ext cx="48796" cy="7139"/>
            </a:xfrm>
            <a:custGeom>
              <a:avLst/>
              <a:gdLst/>
              <a:ahLst/>
              <a:cxnLst/>
              <a:rect l="l" t="t" r="r" b="b"/>
              <a:pathLst>
                <a:path w="827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965;p24">
              <a:extLst>
                <a:ext uri="{FF2B5EF4-FFF2-40B4-BE49-F238E27FC236}">
                  <a16:creationId xmlns:a16="http://schemas.microsoft.com/office/drawing/2014/main" id="{FDE7F92D-AC3F-9AE5-4030-DCAADACD87B8}"/>
                </a:ext>
              </a:extLst>
            </p:cNvPr>
            <p:cNvSpPr/>
            <p:nvPr/>
          </p:nvSpPr>
          <p:spPr>
            <a:xfrm>
              <a:off x="6554937" y="2625042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93"/>
                    <a:pt x="2301" y="56"/>
                  </a:cubicBezTo>
                  <a:cubicBezTo>
                    <a:pt x="2301" y="28"/>
                    <a:pt x="2283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966;p24">
              <a:extLst>
                <a:ext uri="{FF2B5EF4-FFF2-40B4-BE49-F238E27FC236}">
                  <a16:creationId xmlns:a16="http://schemas.microsoft.com/office/drawing/2014/main" id="{898CFC2A-7B16-66AF-D165-9125AAB47565}"/>
                </a:ext>
              </a:extLst>
            </p:cNvPr>
            <p:cNvSpPr/>
            <p:nvPr/>
          </p:nvSpPr>
          <p:spPr>
            <a:xfrm>
              <a:off x="6476108" y="2625042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0"/>
                  </a:moveTo>
                  <a:cubicBezTo>
                    <a:pt x="29" y="0"/>
                    <a:pt x="1" y="28"/>
                    <a:pt x="1" y="56"/>
                  </a:cubicBezTo>
                  <a:cubicBezTo>
                    <a:pt x="1" y="93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93"/>
                    <a:pt x="901" y="56"/>
                  </a:cubicBezTo>
                  <a:cubicBezTo>
                    <a:pt x="901" y="28"/>
                    <a:pt x="873" y="0"/>
                    <a:pt x="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967;p24">
              <a:extLst>
                <a:ext uri="{FF2B5EF4-FFF2-40B4-BE49-F238E27FC236}">
                  <a16:creationId xmlns:a16="http://schemas.microsoft.com/office/drawing/2014/main" id="{3AD54C6A-2951-329E-BE02-F347BC708697}"/>
                </a:ext>
              </a:extLst>
            </p:cNvPr>
            <p:cNvSpPr/>
            <p:nvPr/>
          </p:nvSpPr>
          <p:spPr>
            <a:xfrm>
              <a:off x="6397280" y="2625042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93"/>
                    <a:pt x="827" y="56"/>
                  </a:cubicBezTo>
                  <a:cubicBezTo>
                    <a:pt x="827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968;p24">
              <a:extLst>
                <a:ext uri="{FF2B5EF4-FFF2-40B4-BE49-F238E27FC236}">
                  <a16:creationId xmlns:a16="http://schemas.microsoft.com/office/drawing/2014/main" id="{AFDC993E-4FB9-71B6-8514-D3D8D6B95E30}"/>
                </a:ext>
              </a:extLst>
            </p:cNvPr>
            <p:cNvSpPr/>
            <p:nvPr/>
          </p:nvSpPr>
          <p:spPr>
            <a:xfrm>
              <a:off x="6397280" y="2580140"/>
              <a:ext cx="73459" cy="6667"/>
            </a:xfrm>
            <a:custGeom>
              <a:avLst/>
              <a:gdLst/>
              <a:ahLst/>
              <a:cxnLst/>
              <a:rect l="l" t="t" r="r" b="b"/>
              <a:pathLst>
                <a:path w="1245" h="113" extrusionOk="0">
                  <a:moveTo>
                    <a:pt x="57" y="1"/>
                  </a:moveTo>
                  <a:cubicBezTo>
                    <a:pt x="20" y="1"/>
                    <a:pt x="1" y="29"/>
                    <a:pt x="1" y="56"/>
                  </a:cubicBezTo>
                  <a:cubicBezTo>
                    <a:pt x="1" y="94"/>
                    <a:pt x="20" y="112"/>
                    <a:pt x="57" y="112"/>
                  </a:cubicBezTo>
                  <a:lnTo>
                    <a:pt x="1179" y="112"/>
                  </a:lnTo>
                  <a:cubicBezTo>
                    <a:pt x="1216" y="112"/>
                    <a:pt x="1244" y="94"/>
                    <a:pt x="1244" y="56"/>
                  </a:cubicBezTo>
                  <a:cubicBezTo>
                    <a:pt x="1244" y="29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969;p24">
              <a:extLst>
                <a:ext uri="{FF2B5EF4-FFF2-40B4-BE49-F238E27FC236}">
                  <a16:creationId xmlns:a16="http://schemas.microsoft.com/office/drawing/2014/main" id="{3C5661DF-9865-0641-33C0-FEF43415B101}"/>
                </a:ext>
              </a:extLst>
            </p:cNvPr>
            <p:cNvSpPr/>
            <p:nvPr/>
          </p:nvSpPr>
          <p:spPr>
            <a:xfrm>
              <a:off x="6491980" y="2580140"/>
              <a:ext cx="119954" cy="6667"/>
            </a:xfrm>
            <a:custGeom>
              <a:avLst/>
              <a:gdLst/>
              <a:ahLst/>
              <a:cxnLst/>
              <a:rect l="l" t="t" r="r" b="b"/>
              <a:pathLst>
                <a:path w="2033" h="113" extrusionOk="0">
                  <a:moveTo>
                    <a:pt x="56" y="1"/>
                  </a:moveTo>
                  <a:cubicBezTo>
                    <a:pt x="29" y="1"/>
                    <a:pt x="1" y="29"/>
                    <a:pt x="1" y="56"/>
                  </a:cubicBezTo>
                  <a:cubicBezTo>
                    <a:pt x="1" y="94"/>
                    <a:pt x="29" y="112"/>
                    <a:pt x="56" y="112"/>
                  </a:cubicBezTo>
                  <a:lnTo>
                    <a:pt x="1967" y="112"/>
                  </a:lnTo>
                  <a:cubicBezTo>
                    <a:pt x="2005" y="112"/>
                    <a:pt x="2032" y="94"/>
                    <a:pt x="2032" y="56"/>
                  </a:cubicBezTo>
                  <a:cubicBezTo>
                    <a:pt x="2032" y="29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970;p24">
              <a:extLst>
                <a:ext uri="{FF2B5EF4-FFF2-40B4-BE49-F238E27FC236}">
                  <a16:creationId xmlns:a16="http://schemas.microsoft.com/office/drawing/2014/main" id="{C4BE2D20-F6CA-879D-6AAC-6343F9952F1B}"/>
                </a:ext>
              </a:extLst>
            </p:cNvPr>
            <p:cNvSpPr/>
            <p:nvPr/>
          </p:nvSpPr>
          <p:spPr>
            <a:xfrm>
              <a:off x="6641967" y="2580140"/>
              <a:ext cx="48796" cy="6667"/>
            </a:xfrm>
            <a:custGeom>
              <a:avLst/>
              <a:gdLst/>
              <a:ahLst/>
              <a:cxnLst/>
              <a:rect l="l" t="t" r="r" b="b"/>
              <a:pathLst>
                <a:path w="827" h="113" extrusionOk="0">
                  <a:moveTo>
                    <a:pt x="56" y="1"/>
                  </a:moveTo>
                  <a:cubicBezTo>
                    <a:pt x="19" y="1"/>
                    <a:pt x="1" y="29"/>
                    <a:pt x="1" y="56"/>
                  </a:cubicBezTo>
                  <a:cubicBezTo>
                    <a:pt x="1" y="94"/>
                    <a:pt x="19" y="112"/>
                    <a:pt x="56" y="112"/>
                  </a:cubicBezTo>
                  <a:lnTo>
                    <a:pt x="771" y="112"/>
                  </a:lnTo>
                  <a:cubicBezTo>
                    <a:pt x="798" y="112"/>
                    <a:pt x="826" y="94"/>
                    <a:pt x="826" y="56"/>
                  </a:cubicBezTo>
                  <a:cubicBezTo>
                    <a:pt x="826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971;p24">
              <a:extLst>
                <a:ext uri="{FF2B5EF4-FFF2-40B4-BE49-F238E27FC236}">
                  <a16:creationId xmlns:a16="http://schemas.microsoft.com/office/drawing/2014/main" id="{B4C5A84D-F43E-A45A-D043-6A691047499B}"/>
                </a:ext>
              </a:extLst>
            </p:cNvPr>
            <p:cNvSpPr/>
            <p:nvPr/>
          </p:nvSpPr>
          <p:spPr>
            <a:xfrm>
              <a:off x="6397280" y="2664456"/>
              <a:ext cx="135825" cy="7198"/>
            </a:xfrm>
            <a:custGeom>
              <a:avLst/>
              <a:gdLst/>
              <a:ahLst/>
              <a:cxnLst/>
              <a:rect l="l" t="t" r="r" b="b"/>
              <a:pathLst>
                <a:path w="2302" h="122" extrusionOk="0">
                  <a:moveTo>
                    <a:pt x="57" y="0"/>
                  </a:moveTo>
                  <a:cubicBezTo>
                    <a:pt x="20" y="0"/>
                    <a:pt x="1" y="28"/>
                    <a:pt x="1" y="5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56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972;p24">
              <a:extLst>
                <a:ext uri="{FF2B5EF4-FFF2-40B4-BE49-F238E27FC236}">
                  <a16:creationId xmlns:a16="http://schemas.microsoft.com/office/drawing/2014/main" id="{A6B69661-E682-C580-AA8F-A524F9DB22BB}"/>
                </a:ext>
              </a:extLst>
            </p:cNvPr>
            <p:cNvSpPr/>
            <p:nvPr/>
          </p:nvSpPr>
          <p:spPr>
            <a:xfrm>
              <a:off x="6558772" y="2664456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56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973;p24">
              <a:extLst>
                <a:ext uri="{FF2B5EF4-FFF2-40B4-BE49-F238E27FC236}">
                  <a16:creationId xmlns:a16="http://schemas.microsoft.com/office/drawing/2014/main" id="{1D0F3DBC-37E1-7C8E-AC9F-CC675C90F644}"/>
                </a:ext>
              </a:extLst>
            </p:cNvPr>
            <p:cNvSpPr/>
            <p:nvPr/>
          </p:nvSpPr>
          <p:spPr>
            <a:xfrm>
              <a:off x="6397280" y="2806772"/>
              <a:ext cx="135825" cy="7139"/>
            </a:xfrm>
            <a:custGeom>
              <a:avLst/>
              <a:gdLst/>
              <a:ahLst/>
              <a:cxnLst/>
              <a:rect l="l" t="t" r="r" b="b"/>
              <a:pathLst>
                <a:path w="2302" h="121" extrusionOk="0">
                  <a:moveTo>
                    <a:pt x="57" y="0"/>
                  </a:moveTo>
                  <a:cubicBezTo>
                    <a:pt x="20" y="0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2246" y="121"/>
                  </a:lnTo>
                  <a:cubicBezTo>
                    <a:pt x="2274" y="121"/>
                    <a:pt x="2302" y="93"/>
                    <a:pt x="2302" y="65"/>
                  </a:cubicBezTo>
                  <a:cubicBezTo>
                    <a:pt x="2302" y="28"/>
                    <a:pt x="2274" y="0"/>
                    <a:pt x="22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974;p24">
              <a:extLst>
                <a:ext uri="{FF2B5EF4-FFF2-40B4-BE49-F238E27FC236}">
                  <a16:creationId xmlns:a16="http://schemas.microsoft.com/office/drawing/2014/main" id="{6CADFAD9-687F-4473-E8A7-468F90C4A7DF}"/>
                </a:ext>
              </a:extLst>
            </p:cNvPr>
            <p:cNvSpPr/>
            <p:nvPr/>
          </p:nvSpPr>
          <p:spPr>
            <a:xfrm>
              <a:off x="6558772" y="2806772"/>
              <a:ext cx="53162" cy="7139"/>
            </a:xfrm>
            <a:custGeom>
              <a:avLst/>
              <a:gdLst/>
              <a:ahLst/>
              <a:cxnLst/>
              <a:rect l="l" t="t" r="r" b="b"/>
              <a:pathLst>
                <a:path w="901" h="121" extrusionOk="0">
                  <a:moveTo>
                    <a:pt x="56" y="0"/>
                  </a:moveTo>
                  <a:cubicBezTo>
                    <a:pt x="19" y="0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835" y="121"/>
                  </a:lnTo>
                  <a:cubicBezTo>
                    <a:pt x="873" y="121"/>
                    <a:pt x="900" y="93"/>
                    <a:pt x="900" y="65"/>
                  </a:cubicBezTo>
                  <a:cubicBezTo>
                    <a:pt x="900" y="28"/>
                    <a:pt x="873" y="0"/>
                    <a:pt x="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975;p24">
              <a:extLst>
                <a:ext uri="{FF2B5EF4-FFF2-40B4-BE49-F238E27FC236}">
                  <a16:creationId xmlns:a16="http://schemas.microsoft.com/office/drawing/2014/main" id="{6FE76EB6-D484-C430-BBF7-BCB4D4752C2D}"/>
                </a:ext>
              </a:extLst>
            </p:cNvPr>
            <p:cNvSpPr/>
            <p:nvPr/>
          </p:nvSpPr>
          <p:spPr>
            <a:xfrm>
              <a:off x="6641967" y="266445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0"/>
                  </a:moveTo>
                  <a:cubicBezTo>
                    <a:pt x="19" y="0"/>
                    <a:pt x="1" y="28"/>
                    <a:pt x="1" y="56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56"/>
                  </a:cubicBezTo>
                  <a:cubicBezTo>
                    <a:pt x="826" y="28"/>
                    <a:pt x="808" y="0"/>
                    <a:pt x="7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976;p24">
              <a:extLst>
                <a:ext uri="{FF2B5EF4-FFF2-40B4-BE49-F238E27FC236}">
                  <a16:creationId xmlns:a16="http://schemas.microsoft.com/office/drawing/2014/main" id="{2C2D7772-7022-32D2-0CB3-DDCAD4429F32}"/>
                </a:ext>
              </a:extLst>
            </p:cNvPr>
            <p:cNvSpPr/>
            <p:nvPr/>
          </p:nvSpPr>
          <p:spPr>
            <a:xfrm>
              <a:off x="6554937" y="2753669"/>
              <a:ext cx="135825" cy="6608"/>
            </a:xfrm>
            <a:custGeom>
              <a:avLst/>
              <a:gdLst/>
              <a:ahLst/>
              <a:cxnLst/>
              <a:rect l="l" t="t" r="r" b="b"/>
              <a:pathLst>
                <a:path w="2302" h="112" extrusionOk="0">
                  <a:moveTo>
                    <a:pt x="56" y="1"/>
                  </a:moveTo>
                  <a:cubicBezTo>
                    <a:pt x="19" y="1"/>
                    <a:pt x="1" y="19"/>
                    <a:pt x="1" y="56"/>
                  </a:cubicBezTo>
                  <a:cubicBezTo>
                    <a:pt x="1" y="84"/>
                    <a:pt x="19" y="112"/>
                    <a:pt x="56" y="112"/>
                  </a:cubicBezTo>
                  <a:lnTo>
                    <a:pt x="2246" y="112"/>
                  </a:lnTo>
                  <a:cubicBezTo>
                    <a:pt x="2273" y="112"/>
                    <a:pt x="2301" y="84"/>
                    <a:pt x="2301" y="56"/>
                  </a:cubicBezTo>
                  <a:cubicBezTo>
                    <a:pt x="2301" y="19"/>
                    <a:pt x="2283" y="1"/>
                    <a:pt x="2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977;p24">
              <a:extLst>
                <a:ext uri="{FF2B5EF4-FFF2-40B4-BE49-F238E27FC236}">
                  <a16:creationId xmlns:a16="http://schemas.microsoft.com/office/drawing/2014/main" id="{5B7AAC33-1B41-C28C-8C79-DC3FC94EB335}"/>
                </a:ext>
              </a:extLst>
            </p:cNvPr>
            <p:cNvSpPr/>
            <p:nvPr/>
          </p:nvSpPr>
          <p:spPr>
            <a:xfrm>
              <a:off x="6476108" y="2753669"/>
              <a:ext cx="53162" cy="6608"/>
            </a:xfrm>
            <a:custGeom>
              <a:avLst/>
              <a:gdLst/>
              <a:ahLst/>
              <a:cxnLst/>
              <a:rect l="l" t="t" r="r" b="b"/>
              <a:pathLst>
                <a:path w="901" h="112" extrusionOk="0">
                  <a:moveTo>
                    <a:pt x="56" y="1"/>
                  </a:moveTo>
                  <a:cubicBezTo>
                    <a:pt x="29" y="1"/>
                    <a:pt x="1" y="19"/>
                    <a:pt x="1" y="56"/>
                  </a:cubicBezTo>
                  <a:cubicBezTo>
                    <a:pt x="1" y="84"/>
                    <a:pt x="29" y="112"/>
                    <a:pt x="56" y="112"/>
                  </a:cubicBezTo>
                  <a:lnTo>
                    <a:pt x="845" y="112"/>
                  </a:lnTo>
                  <a:cubicBezTo>
                    <a:pt x="873" y="112"/>
                    <a:pt x="901" y="84"/>
                    <a:pt x="901" y="56"/>
                  </a:cubicBezTo>
                  <a:cubicBezTo>
                    <a:pt x="901" y="1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978;p24">
              <a:extLst>
                <a:ext uri="{FF2B5EF4-FFF2-40B4-BE49-F238E27FC236}">
                  <a16:creationId xmlns:a16="http://schemas.microsoft.com/office/drawing/2014/main" id="{98E2EBA5-0475-CC7B-ABDF-2FA91A294489}"/>
                </a:ext>
              </a:extLst>
            </p:cNvPr>
            <p:cNvSpPr/>
            <p:nvPr/>
          </p:nvSpPr>
          <p:spPr>
            <a:xfrm>
              <a:off x="6397280" y="2753669"/>
              <a:ext cx="48796" cy="6608"/>
            </a:xfrm>
            <a:custGeom>
              <a:avLst/>
              <a:gdLst/>
              <a:ahLst/>
              <a:cxnLst/>
              <a:rect l="l" t="t" r="r" b="b"/>
              <a:pathLst>
                <a:path w="827" h="112" extrusionOk="0">
                  <a:moveTo>
                    <a:pt x="57" y="1"/>
                  </a:moveTo>
                  <a:cubicBezTo>
                    <a:pt x="20" y="1"/>
                    <a:pt x="1" y="19"/>
                    <a:pt x="1" y="56"/>
                  </a:cubicBezTo>
                  <a:cubicBezTo>
                    <a:pt x="1" y="84"/>
                    <a:pt x="20" y="112"/>
                    <a:pt x="57" y="112"/>
                  </a:cubicBezTo>
                  <a:lnTo>
                    <a:pt x="771" y="112"/>
                  </a:lnTo>
                  <a:cubicBezTo>
                    <a:pt x="808" y="112"/>
                    <a:pt x="827" y="84"/>
                    <a:pt x="827" y="56"/>
                  </a:cubicBezTo>
                  <a:cubicBezTo>
                    <a:pt x="827" y="1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979;p24">
              <a:extLst>
                <a:ext uri="{FF2B5EF4-FFF2-40B4-BE49-F238E27FC236}">
                  <a16:creationId xmlns:a16="http://schemas.microsoft.com/office/drawing/2014/main" id="{A85FD404-53DA-4A85-D8F9-1F0D62ABCC2E}"/>
                </a:ext>
              </a:extLst>
            </p:cNvPr>
            <p:cNvSpPr/>
            <p:nvPr/>
          </p:nvSpPr>
          <p:spPr>
            <a:xfrm>
              <a:off x="6476108" y="2854919"/>
              <a:ext cx="53162" cy="7198"/>
            </a:xfrm>
            <a:custGeom>
              <a:avLst/>
              <a:gdLst/>
              <a:ahLst/>
              <a:cxnLst/>
              <a:rect l="l" t="t" r="r" b="b"/>
              <a:pathLst>
                <a:path w="901" h="122" extrusionOk="0">
                  <a:moveTo>
                    <a:pt x="56" y="1"/>
                  </a:moveTo>
                  <a:cubicBezTo>
                    <a:pt x="29" y="1"/>
                    <a:pt x="1" y="29"/>
                    <a:pt x="1" y="66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845" y="121"/>
                  </a:lnTo>
                  <a:cubicBezTo>
                    <a:pt x="873" y="121"/>
                    <a:pt x="901" y="93"/>
                    <a:pt x="901" y="66"/>
                  </a:cubicBezTo>
                  <a:cubicBezTo>
                    <a:pt x="901" y="29"/>
                    <a:pt x="873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980;p24">
              <a:extLst>
                <a:ext uri="{FF2B5EF4-FFF2-40B4-BE49-F238E27FC236}">
                  <a16:creationId xmlns:a16="http://schemas.microsoft.com/office/drawing/2014/main" id="{B4ABD56B-87BC-E072-FD52-242923745894}"/>
                </a:ext>
              </a:extLst>
            </p:cNvPr>
            <p:cNvSpPr/>
            <p:nvPr/>
          </p:nvSpPr>
          <p:spPr>
            <a:xfrm>
              <a:off x="6397280" y="2854919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7" y="1"/>
                  </a:moveTo>
                  <a:cubicBezTo>
                    <a:pt x="20" y="1"/>
                    <a:pt x="1" y="29"/>
                    <a:pt x="1" y="66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771" y="121"/>
                  </a:lnTo>
                  <a:cubicBezTo>
                    <a:pt x="808" y="121"/>
                    <a:pt x="827" y="93"/>
                    <a:pt x="827" y="66"/>
                  </a:cubicBezTo>
                  <a:cubicBezTo>
                    <a:pt x="827" y="29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981;p24">
              <a:extLst>
                <a:ext uri="{FF2B5EF4-FFF2-40B4-BE49-F238E27FC236}">
                  <a16:creationId xmlns:a16="http://schemas.microsoft.com/office/drawing/2014/main" id="{DE0BD937-80C2-A6E7-8505-14925D605C76}"/>
                </a:ext>
              </a:extLst>
            </p:cNvPr>
            <p:cNvSpPr/>
            <p:nvPr/>
          </p:nvSpPr>
          <p:spPr>
            <a:xfrm>
              <a:off x="6397280" y="2708236"/>
              <a:ext cx="73459" cy="7198"/>
            </a:xfrm>
            <a:custGeom>
              <a:avLst/>
              <a:gdLst/>
              <a:ahLst/>
              <a:cxnLst/>
              <a:rect l="l" t="t" r="r" b="b"/>
              <a:pathLst>
                <a:path w="1245" h="122" extrusionOk="0">
                  <a:moveTo>
                    <a:pt x="57" y="1"/>
                  </a:moveTo>
                  <a:cubicBezTo>
                    <a:pt x="20" y="1"/>
                    <a:pt x="1" y="28"/>
                    <a:pt x="1" y="65"/>
                  </a:cubicBezTo>
                  <a:cubicBezTo>
                    <a:pt x="1" y="93"/>
                    <a:pt x="20" y="121"/>
                    <a:pt x="57" y="121"/>
                  </a:cubicBezTo>
                  <a:lnTo>
                    <a:pt x="1179" y="121"/>
                  </a:lnTo>
                  <a:cubicBezTo>
                    <a:pt x="1216" y="121"/>
                    <a:pt x="1244" y="93"/>
                    <a:pt x="1244" y="65"/>
                  </a:cubicBezTo>
                  <a:cubicBezTo>
                    <a:pt x="1244" y="28"/>
                    <a:pt x="1216" y="1"/>
                    <a:pt x="1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982;p24">
              <a:extLst>
                <a:ext uri="{FF2B5EF4-FFF2-40B4-BE49-F238E27FC236}">
                  <a16:creationId xmlns:a16="http://schemas.microsoft.com/office/drawing/2014/main" id="{18A3484D-9309-C795-BB38-C87038235012}"/>
                </a:ext>
              </a:extLst>
            </p:cNvPr>
            <p:cNvSpPr/>
            <p:nvPr/>
          </p:nvSpPr>
          <p:spPr>
            <a:xfrm>
              <a:off x="6491980" y="2708236"/>
              <a:ext cx="119954" cy="7198"/>
            </a:xfrm>
            <a:custGeom>
              <a:avLst/>
              <a:gdLst/>
              <a:ahLst/>
              <a:cxnLst/>
              <a:rect l="l" t="t" r="r" b="b"/>
              <a:pathLst>
                <a:path w="2033" h="122" extrusionOk="0">
                  <a:moveTo>
                    <a:pt x="56" y="1"/>
                  </a:moveTo>
                  <a:cubicBezTo>
                    <a:pt x="29" y="1"/>
                    <a:pt x="1" y="28"/>
                    <a:pt x="1" y="65"/>
                  </a:cubicBezTo>
                  <a:cubicBezTo>
                    <a:pt x="1" y="93"/>
                    <a:pt x="29" y="121"/>
                    <a:pt x="56" y="121"/>
                  </a:cubicBezTo>
                  <a:lnTo>
                    <a:pt x="1967" y="121"/>
                  </a:lnTo>
                  <a:cubicBezTo>
                    <a:pt x="2005" y="121"/>
                    <a:pt x="2032" y="93"/>
                    <a:pt x="2032" y="65"/>
                  </a:cubicBezTo>
                  <a:cubicBezTo>
                    <a:pt x="2032" y="28"/>
                    <a:pt x="2005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983;p24">
              <a:extLst>
                <a:ext uri="{FF2B5EF4-FFF2-40B4-BE49-F238E27FC236}">
                  <a16:creationId xmlns:a16="http://schemas.microsoft.com/office/drawing/2014/main" id="{1116404E-A19E-5C77-9439-90E30338D48E}"/>
                </a:ext>
              </a:extLst>
            </p:cNvPr>
            <p:cNvSpPr/>
            <p:nvPr/>
          </p:nvSpPr>
          <p:spPr>
            <a:xfrm>
              <a:off x="6641967" y="2708236"/>
              <a:ext cx="48796" cy="7198"/>
            </a:xfrm>
            <a:custGeom>
              <a:avLst/>
              <a:gdLst/>
              <a:ahLst/>
              <a:cxnLst/>
              <a:rect l="l" t="t" r="r" b="b"/>
              <a:pathLst>
                <a:path w="827" h="122" extrusionOk="0">
                  <a:moveTo>
                    <a:pt x="56" y="1"/>
                  </a:moveTo>
                  <a:cubicBezTo>
                    <a:pt x="19" y="1"/>
                    <a:pt x="1" y="28"/>
                    <a:pt x="1" y="65"/>
                  </a:cubicBezTo>
                  <a:cubicBezTo>
                    <a:pt x="1" y="93"/>
                    <a:pt x="19" y="121"/>
                    <a:pt x="56" y="121"/>
                  </a:cubicBezTo>
                  <a:lnTo>
                    <a:pt x="771" y="121"/>
                  </a:lnTo>
                  <a:cubicBezTo>
                    <a:pt x="798" y="121"/>
                    <a:pt x="826" y="93"/>
                    <a:pt x="826" y="65"/>
                  </a:cubicBezTo>
                  <a:cubicBezTo>
                    <a:pt x="826" y="28"/>
                    <a:pt x="808" y="1"/>
                    <a:pt x="7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984;p24">
              <a:extLst>
                <a:ext uri="{FF2B5EF4-FFF2-40B4-BE49-F238E27FC236}">
                  <a16:creationId xmlns:a16="http://schemas.microsoft.com/office/drawing/2014/main" id="{9A0F382D-7EEA-2C06-4800-742200340B5D}"/>
                </a:ext>
              </a:extLst>
            </p:cNvPr>
            <p:cNvSpPr/>
            <p:nvPr/>
          </p:nvSpPr>
          <p:spPr>
            <a:xfrm>
              <a:off x="6396218" y="2902534"/>
              <a:ext cx="119895" cy="6667"/>
            </a:xfrm>
            <a:custGeom>
              <a:avLst/>
              <a:gdLst/>
              <a:ahLst/>
              <a:cxnLst/>
              <a:rect l="l" t="t" r="r" b="b"/>
              <a:pathLst>
                <a:path w="2032" h="113" extrusionOk="0">
                  <a:moveTo>
                    <a:pt x="56" y="1"/>
                  </a:moveTo>
                  <a:cubicBezTo>
                    <a:pt x="28" y="1"/>
                    <a:pt x="0" y="29"/>
                    <a:pt x="0" y="56"/>
                  </a:cubicBezTo>
                  <a:cubicBezTo>
                    <a:pt x="0" y="94"/>
                    <a:pt x="28" y="112"/>
                    <a:pt x="56" y="112"/>
                  </a:cubicBezTo>
                  <a:lnTo>
                    <a:pt x="1967" y="112"/>
                  </a:lnTo>
                  <a:cubicBezTo>
                    <a:pt x="2004" y="112"/>
                    <a:pt x="2032" y="94"/>
                    <a:pt x="2032" y="56"/>
                  </a:cubicBezTo>
                  <a:cubicBezTo>
                    <a:pt x="2032" y="29"/>
                    <a:pt x="2004" y="1"/>
                    <a:pt x="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985;p24">
              <a:extLst>
                <a:ext uri="{FF2B5EF4-FFF2-40B4-BE49-F238E27FC236}">
                  <a16:creationId xmlns:a16="http://schemas.microsoft.com/office/drawing/2014/main" id="{86EFD683-A1F6-78F5-BB7D-AEB24528FE8D}"/>
                </a:ext>
              </a:extLst>
            </p:cNvPr>
            <p:cNvSpPr/>
            <p:nvPr/>
          </p:nvSpPr>
          <p:spPr>
            <a:xfrm>
              <a:off x="6396218" y="2946905"/>
              <a:ext cx="49327" cy="6608"/>
            </a:xfrm>
            <a:custGeom>
              <a:avLst/>
              <a:gdLst/>
              <a:ahLst/>
              <a:cxnLst/>
              <a:rect l="l" t="t" r="r" b="b"/>
              <a:pathLst>
                <a:path w="836" h="112" extrusionOk="0">
                  <a:moveTo>
                    <a:pt x="65" y="0"/>
                  </a:moveTo>
                  <a:cubicBezTo>
                    <a:pt x="28" y="0"/>
                    <a:pt x="0" y="19"/>
                    <a:pt x="0" y="56"/>
                  </a:cubicBezTo>
                  <a:cubicBezTo>
                    <a:pt x="0" y="84"/>
                    <a:pt x="28" y="111"/>
                    <a:pt x="65" y="111"/>
                  </a:cubicBezTo>
                  <a:lnTo>
                    <a:pt x="780" y="111"/>
                  </a:lnTo>
                  <a:cubicBezTo>
                    <a:pt x="807" y="111"/>
                    <a:pt x="835" y="84"/>
                    <a:pt x="835" y="56"/>
                  </a:cubicBezTo>
                  <a:cubicBezTo>
                    <a:pt x="835" y="19"/>
                    <a:pt x="807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986;p24">
              <a:extLst>
                <a:ext uri="{FF2B5EF4-FFF2-40B4-BE49-F238E27FC236}">
                  <a16:creationId xmlns:a16="http://schemas.microsoft.com/office/drawing/2014/main" id="{226B6B4F-7B9D-CA22-2F07-4FF34565256B}"/>
                </a:ext>
              </a:extLst>
            </p:cNvPr>
            <p:cNvSpPr/>
            <p:nvPr/>
          </p:nvSpPr>
          <p:spPr>
            <a:xfrm>
              <a:off x="5656730" y="2411037"/>
              <a:ext cx="707803" cy="605963"/>
            </a:xfrm>
            <a:custGeom>
              <a:avLst/>
              <a:gdLst/>
              <a:ahLst/>
              <a:cxnLst/>
              <a:rect l="l" t="t" r="r" b="b"/>
              <a:pathLst>
                <a:path w="11996" h="10270" extrusionOk="0">
                  <a:moveTo>
                    <a:pt x="566" y="0"/>
                  </a:moveTo>
                  <a:cubicBezTo>
                    <a:pt x="251" y="0"/>
                    <a:pt x="1" y="260"/>
                    <a:pt x="1" y="566"/>
                  </a:cubicBezTo>
                  <a:lnTo>
                    <a:pt x="1" y="9704"/>
                  </a:lnTo>
                  <a:cubicBezTo>
                    <a:pt x="1" y="10010"/>
                    <a:pt x="251" y="10270"/>
                    <a:pt x="566" y="10270"/>
                  </a:cubicBezTo>
                  <a:lnTo>
                    <a:pt x="11429" y="10270"/>
                  </a:lnTo>
                  <a:cubicBezTo>
                    <a:pt x="11745" y="10270"/>
                    <a:pt x="11995" y="10019"/>
                    <a:pt x="11995" y="9704"/>
                  </a:cubicBezTo>
                  <a:lnTo>
                    <a:pt x="11995" y="566"/>
                  </a:lnTo>
                  <a:cubicBezTo>
                    <a:pt x="11995" y="260"/>
                    <a:pt x="11745" y="0"/>
                    <a:pt x="114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987;p24">
              <a:extLst>
                <a:ext uri="{FF2B5EF4-FFF2-40B4-BE49-F238E27FC236}">
                  <a16:creationId xmlns:a16="http://schemas.microsoft.com/office/drawing/2014/main" id="{0E21D049-D082-8C75-8C05-5C378FBB797E}"/>
                </a:ext>
              </a:extLst>
            </p:cNvPr>
            <p:cNvSpPr/>
            <p:nvPr/>
          </p:nvSpPr>
          <p:spPr>
            <a:xfrm>
              <a:off x="5695023" y="2385312"/>
              <a:ext cx="707272" cy="605432"/>
            </a:xfrm>
            <a:custGeom>
              <a:avLst/>
              <a:gdLst/>
              <a:ahLst/>
              <a:cxnLst/>
              <a:rect l="l" t="t" r="r" b="b"/>
              <a:pathLst>
                <a:path w="11987" h="10261" extrusionOk="0">
                  <a:moveTo>
                    <a:pt x="567" y="0"/>
                  </a:moveTo>
                  <a:cubicBezTo>
                    <a:pt x="251" y="0"/>
                    <a:pt x="1" y="251"/>
                    <a:pt x="1" y="566"/>
                  </a:cubicBezTo>
                  <a:lnTo>
                    <a:pt x="1" y="9694"/>
                  </a:lnTo>
                  <a:cubicBezTo>
                    <a:pt x="1" y="10010"/>
                    <a:pt x="251" y="10260"/>
                    <a:pt x="567" y="10260"/>
                  </a:cubicBezTo>
                  <a:lnTo>
                    <a:pt x="11430" y="10260"/>
                  </a:lnTo>
                  <a:cubicBezTo>
                    <a:pt x="11736" y="10260"/>
                    <a:pt x="11986" y="10010"/>
                    <a:pt x="11986" y="9694"/>
                  </a:cubicBezTo>
                  <a:lnTo>
                    <a:pt x="11986" y="566"/>
                  </a:lnTo>
                  <a:cubicBezTo>
                    <a:pt x="11986" y="251"/>
                    <a:pt x="11736" y="0"/>
                    <a:pt x="114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988;p24">
              <a:extLst>
                <a:ext uri="{FF2B5EF4-FFF2-40B4-BE49-F238E27FC236}">
                  <a16:creationId xmlns:a16="http://schemas.microsoft.com/office/drawing/2014/main" id="{45BEA7E1-8505-C475-407C-E8B3640FBBE5}"/>
                </a:ext>
              </a:extLst>
            </p:cNvPr>
            <p:cNvSpPr/>
            <p:nvPr/>
          </p:nvSpPr>
          <p:spPr>
            <a:xfrm>
              <a:off x="5691778" y="2382007"/>
              <a:ext cx="714352" cy="611982"/>
            </a:xfrm>
            <a:custGeom>
              <a:avLst/>
              <a:gdLst/>
              <a:ahLst/>
              <a:cxnLst/>
              <a:rect l="l" t="t" r="r" b="b"/>
              <a:pathLst>
                <a:path w="12107" h="10372" extrusionOk="0">
                  <a:moveTo>
                    <a:pt x="11485" y="112"/>
                  </a:moveTo>
                  <a:cubicBezTo>
                    <a:pt x="11763" y="112"/>
                    <a:pt x="11986" y="344"/>
                    <a:pt x="11986" y="622"/>
                  </a:cubicBezTo>
                  <a:lnTo>
                    <a:pt x="11986" y="9750"/>
                  </a:lnTo>
                  <a:cubicBezTo>
                    <a:pt x="11986" y="10029"/>
                    <a:pt x="11763" y="10261"/>
                    <a:pt x="11485" y="10261"/>
                  </a:cubicBezTo>
                  <a:lnTo>
                    <a:pt x="622" y="10261"/>
                  </a:lnTo>
                  <a:cubicBezTo>
                    <a:pt x="344" y="10261"/>
                    <a:pt x="112" y="10029"/>
                    <a:pt x="112" y="9750"/>
                  </a:cubicBezTo>
                  <a:lnTo>
                    <a:pt x="112" y="622"/>
                  </a:lnTo>
                  <a:cubicBezTo>
                    <a:pt x="112" y="344"/>
                    <a:pt x="344" y="112"/>
                    <a:pt x="622" y="112"/>
                  </a:cubicBezTo>
                  <a:close/>
                  <a:moveTo>
                    <a:pt x="622" y="1"/>
                  </a:moveTo>
                  <a:cubicBezTo>
                    <a:pt x="279" y="1"/>
                    <a:pt x="0" y="279"/>
                    <a:pt x="0" y="622"/>
                  </a:cubicBezTo>
                  <a:lnTo>
                    <a:pt x="0" y="9750"/>
                  </a:lnTo>
                  <a:cubicBezTo>
                    <a:pt x="0" y="10094"/>
                    <a:pt x="279" y="10372"/>
                    <a:pt x="622" y="10372"/>
                  </a:cubicBezTo>
                  <a:lnTo>
                    <a:pt x="11485" y="10372"/>
                  </a:lnTo>
                  <a:cubicBezTo>
                    <a:pt x="11828" y="10372"/>
                    <a:pt x="12106" y="10094"/>
                    <a:pt x="12106" y="9750"/>
                  </a:cubicBezTo>
                  <a:lnTo>
                    <a:pt x="12106" y="622"/>
                  </a:lnTo>
                  <a:cubicBezTo>
                    <a:pt x="12106" y="279"/>
                    <a:pt x="1182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989;p24">
              <a:extLst>
                <a:ext uri="{FF2B5EF4-FFF2-40B4-BE49-F238E27FC236}">
                  <a16:creationId xmlns:a16="http://schemas.microsoft.com/office/drawing/2014/main" id="{3523A642-B121-5560-43EF-414C943DE664}"/>
                </a:ext>
              </a:extLst>
            </p:cNvPr>
            <p:cNvSpPr/>
            <p:nvPr/>
          </p:nvSpPr>
          <p:spPr>
            <a:xfrm>
              <a:off x="5647408" y="1634318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5" y="1"/>
                  </a:moveTo>
                  <a:cubicBezTo>
                    <a:pt x="381" y="1"/>
                    <a:pt x="1" y="372"/>
                    <a:pt x="1" y="836"/>
                  </a:cubicBezTo>
                  <a:lnTo>
                    <a:pt x="1" y="938"/>
                  </a:lnTo>
                  <a:cubicBezTo>
                    <a:pt x="1" y="1402"/>
                    <a:pt x="381" y="1782"/>
                    <a:pt x="845" y="1782"/>
                  </a:cubicBezTo>
                  <a:lnTo>
                    <a:pt x="12469" y="1782"/>
                  </a:lnTo>
                  <a:cubicBezTo>
                    <a:pt x="12933" y="1782"/>
                    <a:pt x="13304" y="1402"/>
                    <a:pt x="13304" y="938"/>
                  </a:cubicBezTo>
                  <a:lnTo>
                    <a:pt x="13304" y="836"/>
                  </a:lnTo>
                  <a:cubicBezTo>
                    <a:pt x="13304" y="372"/>
                    <a:pt x="12933" y="1"/>
                    <a:pt x="12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990;p24">
              <a:extLst>
                <a:ext uri="{FF2B5EF4-FFF2-40B4-BE49-F238E27FC236}">
                  <a16:creationId xmlns:a16="http://schemas.microsoft.com/office/drawing/2014/main" id="{31E957F2-6551-2BC0-FE3F-45DFA02553F7}"/>
                </a:ext>
              </a:extLst>
            </p:cNvPr>
            <p:cNvSpPr/>
            <p:nvPr/>
          </p:nvSpPr>
          <p:spPr>
            <a:xfrm>
              <a:off x="5644163" y="1630483"/>
              <a:ext cx="791529" cy="112283"/>
            </a:xfrm>
            <a:custGeom>
              <a:avLst/>
              <a:gdLst/>
              <a:ahLst/>
              <a:cxnLst/>
              <a:rect l="l" t="t" r="r" b="b"/>
              <a:pathLst>
                <a:path w="13415" h="1903" extrusionOk="0">
                  <a:moveTo>
                    <a:pt x="12524" y="121"/>
                  </a:moveTo>
                  <a:cubicBezTo>
                    <a:pt x="12950" y="121"/>
                    <a:pt x="13303" y="474"/>
                    <a:pt x="13303" y="901"/>
                  </a:cubicBezTo>
                  <a:lnTo>
                    <a:pt x="13303" y="1003"/>
                  </a:lnTo>
                  <a:cubicBezTo>
                    <a:pt x="13303" y="1429"/>
                    <a:pt x="12950" y="1782"/>
                    <a:pt x="12524" y="1782"/>
                  </a:cubicBezTo>
                  <a:lnTo>
                    <a:pt x="900" y="1782"/>
                  </a:lnTo>
                  <a:cubicBezTo>
                    <a:pt x="464" y="1782"/>
                    <a:pt x="112" y="1439"/>
                    <a:pt x="112" y="1003"/>
                  </a:cubicBezTo>
                  <a:lnTo>
                    <a:pt x="112" y="901"/>
                  </a:lnTo>
                  <a:cubicBezTo>
                    <a:pt x="112" y="474"/>
                    <a:pt x="464" y="121"/>
                    <a:pt x="900" y="121"/>
                  </a:cubicBezTo>
                  <a:close/>
                  <a:moveTo>
                    <a:pt x="900" y="1"/>
                  </a:moveTo>
                  <a:cubicBezTo>
                    <a:pt x="399" y="1"/>
                    <a:pt x="0" y="409"/>
                    <a:pt x="0" y="901"/>
                  </a:cubicBezTo>
                  <a:lnTo>
                    <a:pt x="0" y="1003"/>
                  </a:lnTo>
                  <a:cubicBezTo>
                    <a:pt x="0" y="1504"/>
                    <a:pt x="399" y="1903"/>
                    <a:pt x="900" y="1903"/>
                  </a:cubicBezTo>
                  <a:lnTo>
                    <a:pt x="12524" y="1903"/>
                  </a:lnTo>
                  <a:cubicBezTo>
                    <a:pt x="13015" y="1903"/>
                    <a:pt x="13414" y="1494"/>
                    <a:pt x="13414" y="1003"/>
                  </a:cubicBezTo>
                  <a:lnTo>
                    <a:pt x="13414" y="901"/>
                  </a:lnTo>
                  <a:cubicBezTo>
                    <a:pt x="13414" y="409"/>
                    <a:pt x="13015" y="1"/>
                    <a:pt x="12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991;p24">
              <a:extLst>
                <a:ext uri="{FF2B5EF4-FFF2-40B4-BE49-F238E27FC236}">
                  <a16:creationId xmlns:a16="http://schemas.microsoft.com/office/drawing/2014/main" id="{2FD5C660-B1AF-A8A1-2956-26DD8E9945C3}"/>
                </a:ext>
              </a:extLst>
            </p:cNvPr>
            <p:cNvSpPr/>
            <p:nvPr/>
          </p:nvSpPr>
          <p:spPr>
            <a:xfrm>
              <a:off x="5783174" y="1797993"/>
              <a:ext cx="513505" cy="61363"/>
            </a:xfrm>
            <a:custGeom>
              <a:avLst/>
              <a:gdLst/>
              <a:ahLst/>
              <a:cxnLst/>
              <a:rect l="l" t="t" r="r" b="b"/>
              <a:pathLst>
                <a:path w="8703" h="1040" extrusionOk="0">
                  <a:moveTo>
                    <a:pt x="520" y="0"/>
                  </a:moveTo>
                  <a:cubicBezTo>
                    <a:pt x="232" y="0"/>
                    <a:pt x="1" y="232"/>
                    <a:pt x="1" y="520"/>
                  </a:cubicBezTo>
                  <a:cubicBezTo>
                    <a:pt x="1" y="808"/>
                    <a:pt x="232" y="1039"/>
                    <a:pt x="520" y="1039"/>
                  </a:cubicBezTo>
                  <a:lnTo>
                    <a:pt x="8183" y="1039"/>
                  </a:lnTo>
                  <a:cubicBezTo>
                    <a:pt x="8470" y="1039"/>
                    <a:pt x="8702" y="808"/>
                    <a:pt x="8702" y="520"/>
                  </a:cubicBezTo>
                  <a:cubicBezTo>
                    <a:pt x="8702" y="232"/>
                    <a:pt x="8470" y="0"/>
                    <a:pt x="8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992;p24">
              <a:extLst>
                <a:ext uri="{FF2B5EF4-FFF2-40B4-BE49-F238E27FC236}">
                  <a16:creationId xmlns:a16="http://schemas.microsoft.com/office/drawing/2014/main" id="{4876BA80-EA51-5F69-ADEC-1D962A4FEA83}"/>
                </a:ext>
              </a:extLst>
            </p:cNvPr>
            <p:cNvSpPr/>
            <p:nvPr/>
          </p:nvSpPr>
          <p:spPr>
            <a:xfrm>
              <a:off x="5779870" y="1794689"/>
              <a:ext cx="520055" cy="67972"/>
            </a:xfrm>
            <a:custGeom>
              <a:avLst/>
              <a:gdLst/>
              <a:ahLst/>
              <a:cxnLst/>
              <a:rect l="l" t="t" r="r" b="b"/>
              <a:pathLst>
                <a:path w="8814" h="1152" extrusionOk="0">
                  <a:moveTo>
                    <a:pt x="8239" y="112"/>
                  </a:moveTo>
                  <a:cubicBezTo>
                    <a:pt x="8489" y="112"/>
                    <a:pt x="8702" y="326"/>
                    <a:pt x="8702" y="576"/>
                  </a:cubicBezTo>
                  <a:cubicBezTo>
                    <a:pt x="8702" y="826"/>
                    <a:pt x="8498" y="1040"/>
                    <a:pt x="8239" y="1040"/>
                  </a:cubicBezTo>
                  <a:lnTo>
                    <a:pt x="576" y="1040"/>
                  </a:lnTo>
                  <a:cubicBezTo>
                    <a:pt x="326" y="1040"/>
                    <a:pt x="112" y="826"/>
                    <a:pt x="112" y="576"/>
                  </a:cubicBezTo>
                  <a:cubicBezTo>
                    <a:pt x="112" y="326"/>
                    <a:pt x="326" y="112"/>
                    <a:pt x="576" y="112"/>
                  </a:cubicBezTo>
                  <a:close/>
                  <a:moveTo>
                    <a:pt x="576" y="1"/>
                  </a:moveTo>
                  <a:cubicBezTo>
                    <a:pt x="261" y="1"/>
                    <a:pt x="1" y="261"/>
                    <a:pt x="1" y="576"/>
                  </a:cubicBezTo>
                  <a:cubicBezTo>
                    <a:pt x="1" y="891"/>
                    <a:pt x="261" y="1151"/>
                    <a:pt x="576" y="1151"/>
                  </a:cubicBezTo>
                  <a:lnTo>
                    <a:pt x="8239" y="1151"/>
                  </a:lnTo>
                  <a:cubicBezTo>
                    <a:pt x="8554" y="1151"/>
                    <a:pt x="8814" y="891"/>
                    <a:pt x="8814" y="576"/>
                  </a:cubicBezTo>
                  <a:cubicBezTo>
                    <a:pt x="8814" y="261"/>
                    <a:pt x="8554" y="1"/>
                    <a:pt x="8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993;p24">
              <a:extLst>
                <a:ext uri="{FF2B5EF4-FFF2-40B4-BE49-F238E27FC236}">
                  <a16:creationId xmlns:a16="http://schemas.microsoft.com/office/drawing/2014/main" id="{948AF0D3-AD40-4044-D63E-21553AC6ED71}"/>
                </a:ext>
              </a:extLst>
            </p:cNvPr>
            <p:cNvSpPr/>
            <p:nvPr/>
          </p:nvSpPr>
          <p:spPr>
            <a:xfrm>
              <a:off x="5918351" y="1908565"/>
              <a:ext cx="243093" cy="75052"/>
            </a:xfrm>
            <a:custGeom>
              <a:avLst/>
              <a:gdLst/>
              <a:ahLst/>
              <a:cxnLst/>
              <a:rect l="l" t="t" r="r" b="b"/>
              <a:pathLst>
                <a:path w="4120" h="1272" extrusionOk="0">
                  <a:moveTo>
                    <a:pt x="641" y="0"/>
                  </a:moveTo>
                  <a:cubicBezTo>
                    <a:pt x="288" y="0"/>
                    <a:pt x="1" y="279"/>
                    <a:pt x="1" y="631"/>
                  </a:cubicBezTo>
                  <a:cubicBezTo>
                    <a:pt x="1" y="984"/>
                    <a:pt x="288" y="1271"/>
                    <a:pt x="641" y="1271"/>
                  </a:cubicBezTo>
                  <a:lnTo>
                    <a:pt x="3480" y="1271"/>
                  </a:lnTo>
                  <a:cubicBezTo>
                    <a:pt x="3832" y="1271"/>
                    <a:pt x="4120" y="984"/>
                    <a:pt x="4120" y="631"/>
                  </a:cubicBezTo>
                  <a:cubicBezTo>
                    <a:pt x="4120" y="279"/>
                    <a:pt x="3832" y="0"/>
                    <a:pt x="34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994;p24">
              <a:extLst>
                <a:ext uri="{FF2B5EF4-FFF2-40B4-BE49-F238E27FC236}">
                  <a16:creationId xmlns:a16="http://schemas.microsoft.com/office/drawing/2014/main" id="{1D7908E8-7D75-06B7-EF8E-BE39D89ABF65}"/>
                </a:ext>
              </a:extLst>
            </p:cNvPr>
            <p:cNvSpPr/>
            <p:nvPr/>
          </p:nvSpPr>
          <p:spPr>
            <a:xfrm>
              <a:off x="5915106" y="1904730"/>
              <a:ext cx="249643" cy="82133"/>
            </a:xfrm>
            <a:custGeom>
              <a:avLst/>
              <a:gdLst/>
              <a:ahLst/>
              <a:cxnLst/>
              <a:rect l="l" t="t" r="r" b="b"/>
              <a:pathLst>
                <a:path w="4231" h="1392" extrusionOk="0">
                  <a:moveTo>
                    <a:pt x="3535" y="121"/>
                  </a:moveTo>
                  <a:cubicBezTo>
                    <a:pt x="3850" y="121"/>
                    <a:pt x="4110" y="381"/>
                    <a:pt x="4110" y="696"/>
                  </a:cubicBezTo>
                  <a:cubicBezTo>
                    <a:pt x="4110" y="1021"/>
                    <a:pt x="3850" y="1281"/>
                    <a:pt x="3535" y="1281"/>
                  </a:cubicBezTo>
                  <a:lnTo>
                    <a:pt x="696" y="1281"/>
                  </a:lnTo>
                  <a:cubicBezTo>
                    <a:pt x="381" y="1281"/>
                    <a:pt x="121" y="1021"/>
                    <a:pt x="121" y="696"/>
                  </a:cubicBezTo>
                  <a:cubicBezTo>
                    <a:pt x="121" y="381"/>
                    <a:pt x="381" y="121"/>
                    <a:pt x="696" y="121"/>
                  </a:cubicBezTo>
                  <a:close/>
                  <a:moveTo>
                    <a:pt x="696" y="0"/>
                  </a:moveTo>
                  <a:cubicBezTo>
                    <a:pt x="316" y="0"/>
                    <a:pt x="0" y="316"/>
                    <a:pt x="0" y="696"/>
                  </a:cubicBezTo>
                  <a:cubicBezTo>
                    <a:pt x="0" y="1086"/>
                    <a:pt x="316" y="1392"/>
                    <a:pt x="696" y="1392"/>
                  </a:cubicBezTo>
                  <a:lnTo>
                    <a:pt x="3535" y="1392"/>
                  </a:lnTo>
                  <a:cubicBezTo>
                    <a:pt x="3915" y="1392"/>
                    <a:pt x="4230" y="1086"/>
                    <a:pt x="4230" y="696"/>
                  </a:cubicBezTo>
                  <a:cubicBezTo>
                    <a:pt x="4230" y="316"/>
                    <a:pt x="3915" y="0"/>
                    <a:pt x="3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995;p24">
              <a:extLst>
                <a:ext uri="{FF2B5EF4-FFF2-40B4-BE49-F238E27FC236}">
                  <a16:creationId xmlns:a16="http://schemas.microsoft.com/office/drawing/2014/main" id="{E2C666EB-D8B4-668B-8602-0CCE442CC789}"/>
                </a:ext>
              </a:extLst>
            </p:cNvPr>
            <p:cNvSpPr/>
            <p:nvPr/>
          </p:nvSpPr>
          <p:spPr>
            <a:xfrm>
              <a:off x="5656199" y="1614611"/>
              <a:ext cx="784979" cy="105144"/>
            </a:xfrm>
            <a:custGeom>
              <a:avLst/>
              <a:gdLst/>
              <a:ahLst/>
              <a:cxnLst/>
              <a:rect l="l" t="t" r="r" b="b"/>
              <a:pathLst>
                <a:path w="13304" h="1782" extrusionOk="0">
                  <a:moveTo>
                    <a:pt x="844" y="1"/>
                  </a:moveTo>
                  <a:cubicBezTo>
                    <a:pt x="381" y="1"/>
                    <a:pt x="0" y="381"/>
                    <a:pt x="0" y="845"/>
                  </a:cubicBezTo>
                  <a:lnTo>
                    <a:pt x="0" y="947"/>
                  </a:lnTo>
                  <a:cubicBezTo>
                    <a:pt x="0" y="1411"/>
                    <a:pt x="381" y="1782"/>
                    <a:pt x="844" y="1782"/>
                  </a:cubicBezTo>
                  <a:lnTo>
                    <a:pt x="12468" y="1782"/>
                  </a:lnTo>
                  <a:cubicBezTo>
                    <a:pt x="12932" y="1782"/>
                    <a:pt x="13303" y="1411"/>
                    <a:pt x="13303" y="947"/>
                  </a:cubicBezTo>
                  <a:lnTo>
                    <a:pt x="13303" y="845"/>
                  </a:lnTo>
                  <a:cubicBezTo>
                    <a:pt x="13303" y="381"/>
                    <a:pt x="12932" y="1"/>
                    <a:pt x="12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996;p24">
              <a:extLst>
                <a:ext uri="{FF2B5EF4-FFF2-40B4-BE49-F238E27FC236}">
                  <a16:creationId xmlns:a16="http://schemas.microsoft.com/office/drawing/2014/main" id="{AD3AA891-8341-442E-018A-7BD7D3C5ED07}"/>
                </a:ext>
              </a:extLst>
            </p:cNvPr>
            <p:cNvSpPr/>
            <p:nvPr/>
          </p:nvSpPr>
          <p:spPr>
            <a:xfrm>
              <a:off x="5652895" y="1611366"/>
              <a:ext cx="792119" cy="112224"/>
            </a:xfrm>
            <a:custGeom>
              <a:avLst/>
              <a:gdLst/>
              <a:ahLst/>
              <a:cxnLst/>
              <a:rect l="l" t="t" r="r" b="b"/>
              <a:pathLst>
                <a:path w="13425" h="1902" extrusionOk="0">
                  <a:moveTo>
                    <a:pt x="12524" y="121"/>
                  </a:moveTo>
                  <a:cubicBezTo>
                    <a:pt x="12951" y="121"/>
                    <a:pt x="13303" y="464"/>
                    <a:pt x="13303" y="900"/>
                  </a:cubicBezTo>
                  <a:lnTo>
                    <a:pt x="13303" y="1002"/>
                  </a:lnTo>
                  <a:cubicBezTo>
                    <a:pt x="13303" y="1429"/>
                    <a:pt x="12951" y="1781"/>
                    <a:pt x="12524" y="1781"/>
                  </a:cubicBezTo>
                  <a:lnTo>
                    <a:pt x="900" y="1781"/>
                  </a:lnTo>
                  <a:cubicBezTo>
                    <a:pt x="474" y="1781"/>
                    <a:pt x="121" y="1429"/>
                    <a:pt x="121" y="1002"/>
                  </a:cubicBezTo>
                  <a:lnTo>
                    <a:pt x="121" y="900"/>
                  </a:lnTo>
                  <a:cubicBezTo>
                    <a:pt x="121" y="464"/>
                    <a:pt x="464" y="121"/>
                    <a:pt x="900" y="121"/>
                  </a:cubicBezTo>
                  <a:close/>
                  <a:moveTo>
                    <a:pt x="900" y="0"/>
                  </a:moveTo>
                  <a:cubicBezTo>
                    <a:pt x="409" y="0"/>
                    <a:pt x="1" y="408"/>
                    <a:pt x="1" y="900"/>
                  </a:cubicBezTo>
                  <a:lnTo>
                    <a:pt x="1" y="1002"/>
                  </a:lnTo>
                  <a:cubicBezTo>
                    <a:pt x="1" y="1494"/>
                    <a:pt x="409" y="1902"/>
                    <a:pt x="900" y="1902"/>
                  </a:cubicBezTo>
                  <a:lnTo>
                    <a:pt x="12524" y="1902"/>
                  </a:lnTo>
                  <a:cubicBezTo>
                    <a:pt x="13016" y="1902"/>
                    <a:pt x="13424" y="1494"/>
                    <a:pt x="13424" y="1002"/>
                  </a:cubicBezTo>
                  <a:lnTo>
                    <a:pt x="13424" y="900"/>
                  </a:lnTo>
                  <a:cubicBezTo>
                    <a:pt x="13424" y="408"/>
                    <a:pt x="13016" y="0"/>
                    <a:pt x="125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997;p24">
              <a:extLst>
                <a:ext uri="{FF2B5EF4-FFF2-40B4-BE49-F238E27FC236}">
                  <a16:creationId xmlns:a16="http://schemas.microsoft.com/office/drawing/2014/main" id="{D606C827-E46C-F24F-D8DC-ED392F124231}"/>
                </a:ext>
              </a:extLst>
            </p:cNvPr>
            <p:cNvSpPr/>
            <p:nvPr/>
          </p:nvSpPr>
          <p:spPr>
            <a:xfrm>
              <a:off x="5742698" y="1644172"/>
              <a:ext cx="607615" cy="42246"/>
            </a:xfrm>
            <a:custGeom>
              <a:avLst/>
              <a:gdLst/>
              <a:ahLst/>
              <a:cxnLst/>
              <a:rect l="l" t="t" r="r" b="b"/>
              <a:pathLst>
                <a:path w="10298" h="716" extrusionOk="0">
                  <a:moveTo>
                    <a:pt x="9954" y="112"/>
                  </a:moveTo>
                  <a:cubicBezTo>
                    <a:pt x="10084" y="112"/>
                    <a:pt x="10186" y="214"/>
                    <a:pt x="10186" y="335"/>
                  </a:cubicBezTo>
                  <a:lnTo>
                    <a:pt x="10186" y="372"/>
                  </a:lnTo>
                  <a:cubicBezTo>
                    <a:pt x="10186" y="492"/>
                    <a:pt x="10084" y="594"/>
                    <a:pt x="9954" y="594"/>
                  </a:cubicBezTo>
                  <a:lnTo>
                    <a:pt x="343" y="594"/>
                  </a:lnTo>
                  <a:cubicBezTo>
                    <a:pt x="213" y="594"/>
                    <a:pt x="111" y="492"/>
                    <a:pt x="111" y="372"/>
                  </a:cubicBezTo>
                  <a:lnTo>
                    <a:pt x="111" y="335"/>
                  </a:lnTo>
                  <a:cubicBezTo>
                    <a:pt x="111" y="214"/>
                    <a:pt x="213" y="112"/>
                    <a:pt x="343" y="112"/>
                  </a:cubicBezTo>
                  <a:close/>
                  <a:moveTo>
                    <a:pt x="343" y="1"/>
                  </a:moveTo>
                  <a:cubicBezTo>
                    <a:pt x="148" y="1"/>
                    <a:pt x="0" y="149"/>
                    <a:pt x="0" y="335"/>
                  </a:cubicBezTo>
                  <a:lnTo>
                    <a:pt x="0" y="372"/>
                  </a:lnTo>
                  <a:cubicBezTo>
                    <a:pt x="0" y="557"/>
                    <a:pt x="158" y="715"/>
                    <a:pt x="343" y="715"/>
                  </a:cubicBezTo>
                  <a:lnTo>
                    <a:pt x="9954" y="715"/>
                  </a:lnTo>
                  <a:cubicBezTo>
                    <a:pt x="10149" y="715"/>
                    <a:pt x="10297" y="557"/>
                    <a:pt x="10297" y="372"/>
                  </a:cubicBezTo>
                  <a:lnTo>
                    <a:pt x="10297" y="335"/>
                  </a:lnTo>
                  <a:cubicBezTo>
                    <a:pt x="10297" y="149"/>
                    <a:pt x="10149" y="1"/>
                    <a:pt x="9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998;p24">
              <a:extLst>
                <a:ext uri="{FF2B5EF4-FFF2-40B4-BE49-F238E27FC236}">
                  <a16:creationId xmlns:a16="http://schemas.microsoft.com/office/drawing/2014/main" id="{CB066B5C-4B97-4C0F-0CCA-1B7302A1E5E1}"/>
                </a:ext>
              </a:extLst>
            </p:cNvPr>
            <p:cNvSpPr/>
            <p:nvPr/>
          </p:nvSpPr>
          <p:spPr>
            <a:xfrm>
              <a:off x="5792497" y="1778817"/>
              <a:ext cx="512909" cy="61363"/>
            </a:xfrm>
            <a:custGeom>
              <a:avLst/>
              <a:gdLst/>
              <a:ahLst/>
              <a:cxnLst/>
              <a:rect l="l" t="t" r="r" b="b"/>
              <a:pathLst>
                <a:path w="8693" h="1040" extrusionOk="0">
                  <a:moveTo>
                    <a:pt x="510" y="1"/>
                  </a:moveTo>
                  <a:cubicBezTo>
                    <a:pt x="232" y="1"/>
                    <a:pt x="0" y="233"/>
                    <a:pt x="0" y="520"/>
                  </a:cubicBezTo>
                  <a:cubicBezTo>
                    <a:pt x="0" y="808"/>
                    <a:pt x="232" y="1040"/>
                    <a:pt x="510" y="1040"/>
                  </a:cubicBezTo>
                  <a:lnTo>
                    <a:pt x="8173" y="1040"/>
                  </a:lnTo>
                  <a:cubicBezTo>
                    <a:pt x="8461" y="1040"/>
                    <a:pt x="8692" y="808"/>
                    <a:pt x="8692" y="520"/>
                  </a:cubicBezTo>
                  <a:cubicBezTo>
                    <a:pt x="8692" y="233"/>
                    <a:pt x="8461" y="1"/>
                    <a:pt x="81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999;p24">
              <a:extLst>
                <a:ext uri="{FF2B5EF4-FFF2-40B4-BE49-F238E27FC236}">
                  <a16:creationId xmlns:a16="http://schemas.microsoft.com/office/drawing/2014/main" id="{CFD4DF4B-C868-D9F2-42EB-A3E550BDAC87}"/>
                </a:ext>
              </a:extLst>
            </p:cNvPr>
            <p:cNvSpPr/>
            <p:nvPr/>
          </p:nvSpPr>
          <p:spPr>
            <a:xfrm>
              <a:off x="5788662" y="1775572"/>
              <a:ext cx="520055" cy="67913"/>
            </a:xfrm>
            <a:custGeom>
              <a:avLst/>
              <a:gdLst/>
              <a:ahLst/>
              <a:cxnLst/>
              <a:rect l="l" t="t" r="r" b="b"/>
              <a:pathLst>
                <a:path w="8814" h="1151" extrusionOk="0">
                  <a:moveTo>
                    <a:pt x="8238" y="111"/>
                  </a:moveTo>
                  <a:cubicBezTo>
                    <a:pt x="8498" y="111"/>
                    <a:pt x="8702" y="316"/>
                    <a:pt x="8702" y="575"/>
                  </a:cubicBezTo>
                  <a:cubicBezTo>
                    <a:pt x="8702" y="826"/>
                    <a:pt x="8498" y="1030"/>
                    <a:pt x="8238" y="1030"/>
                  </a:cubicBezTo>
                  <a:lnTo>
                    <a:pt x="575" y="1030"/>
                  </a:lnTo>
                  <a:cubicBezTo>
                    <a:pt x="325" y="1030"/>
                    <a:pt x="121" y="826"/>
                    <a:pt x="121" y="575"/>
                  </a:cubicBezTo>
                  <a:cubicBezTo>
                    <a:pt x="121" y="316"/>
                    <a:pt x="325" y="111"/>
                    <a:pt x="575" y="111"/>
                  </a:cubicBezTo>
                  <a:close/>
                  <a:moveTo>
                    <a:pt x="575" y="0"/>
                  </a:moveTo>
                  <a:cubicBezTo>
                    <a:pt x="260" y="0"/>
                    <a:pt x="0" y="251"/>
                    <a:pt x="0" y="575"/>
                  </a:cubicBezTo>
                  <a:cubicBezTo>
                    <a:pt x="0" y="891"/>
                    <a:pt x="260" y="1150"/>
                    <a:pt x="575" y="1150"/>
                  </a:cubicBezTo>
                  <a:lnTo>
                    <a:pt x="8238" y="1150"/>
                  </a:lnTo>
                  <a:cubicBezTo>
                    <a:pt x="8563" y="1150"/>
                    <a:pt x="8813" y="891"/>
                    <a:pt x="8813" y="575"/>
                  </a:cubicBezTo>
                  <a:cubicBezTo>
                    <a:pt x="8813" y="251"/>
                    <a:pt x="8563" y="0"/>
                    <a:pt x="8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000;p24">
              <a:extLst>
                <a:ext uri="{FF2B5EF4-FFF2-40B4-BE49-F238E27FC236}">
                  <a16:creationId xmlns:a16="http://schemas.microsoft.com/office/drawing/2014/main" id="{4365D01F-D99C-B695-B431-3640DFB4303A}"/>
                </a:ext>
              </a:extLst>
            </p:cNvPr>
            <p:cNvSpPr/>
            <p:nvPr/>
          </p:nvSpPr>
          <p:spPr>
            <a:xfrm>
              <a:off x="5896460" y="1795810"/>
              <a:ext cx="27436" cy="27436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001;p24">
              <a:extLst>
                <a:ext uri="{FF2B5EF4-FFF2-40B4-BE49-F238E27FC236}">
                  <a16:creationId xmlns:a16="http://schemas.microsoft.com/office/drawing/2014/main" id="{C3F6A0EC-A968-FF9A-115F-E8349CA5508C}"/>
                </a:ext>
              </a:extLst>
            </p:cNvPr>
            <p:cNvSpPr/>
            <p:nvPr/>
          </p:nvSpPr>
          <p:spPr>
            <a:xfrm>
              <a:off x="5953399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53" y="167"/>
                    <a:pt x="353" y="232"/>
                  </a:cubicBezTo>
                  <a:cubicBezTo>
                    <a:pt x="353" y="297"/>
                    <a:pt x="297" y="344"/>
                    <a:pt x="232" y="344"/>
                  </a:cubicBezTo>
                  <a:cubicBezTo>
                    <a:pt x="168" y="344"/>
                    <a:pt x="121" y="297"/>
                    <a:pt x="121" y="232"/>
                  </a:cubicBezTo>
                  <a:cubicBezTo>
                    <a:pt x="121" y="167"/>
                    <a:pt x="168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002;p24">
              <a:extLst>
                <a:ext uri="{FF2B5EF4-FFF2-40B4-BE49-F238E27FC236}">
                  <a16:creationId xmlns:a16="http://schemas.microsoft.com/office/drawing/2014/main" id="{8088E08B-BD6C-EEA8-3989-4C3AED196A85}"/>
                </a:ext>
              </a:extLst>
            </p:cNvPr>
            <p:cNvSpPr/>
            <p:nvPr/>
          </p:nvSpPr>
          <p:spPr>
            <a:xfrm>
              <a:off x="6006502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2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2" y="344"/>
                  </a:cubicBezTo>
                  <a:cubicBezTo>
                    <a:pt x="167" y="344"/>
                    <a:pt x="112" y="297"/>
                    <a:pt x="112" y="232"/>
                  </a:cubicBezTo>
                  <a:cubicBezTo>
                    <a:pt x="112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003;p24">
              <a:extLst>
                <a:ext uri="{FF2B5EF4-FFF2-40B4-BE49-F238E27FC236}">
                  <a16:creationId xmlns:a16="http://schemas.microsoft.com/office/drawing/2014/main" id="{BC7D9207-6BB8-41B8-F6A0-38BBBF1EFA91}"/>
                </a:ext>
              </a:extLst>
            </p:cNvPr>
            <p:cNvSpPr/>
            <p:nvPr/>
          </p:nvSpPr>
          <p:spPr>
            <a:xfrm>
              <a:off x="6063440" y="1795810"/>
              <a:ext cx="27378" cy="27437"/>
            </a:xfrm>
            <a:custGeom>
              <a:avLst/>
              <a:gdLst/>
              <a:ahLst/>
              <a:cxnLst/>
              <a:rect l="l" t="t" r="r" b="b"/>
              <a:pathLst>
                <a:path w="464" h="465" extrusionOk="0">
                  <a:moveTo>
                    <a:pt x="232" y="112"/>
                  </a:moveTo>
                  <a:cubicBezTo>
                    <a:pt x="297" y="112"/>
                    <a:pt x="343" y="167"/>
                    <a:pt x="343" y="232"/>
                  </a:cubicBezTo>
                  <a:cubicBezTo>
                    <a:pt x="343" y="297"/>
                    <a:pt x="288" y="344"/>
                    <a:pt x="232" y="344"/>
                  </a:cubicBezTo>
                  <a:cubicBezTo>
                    <a:pt x="167" y="344"/>
                    <a:pt x="111" y="297"/>
                    <a:pt x="111" y="232"/>
                  </a:cubicBezTo>
                  <a:cubicBezTo>
                    <a:pt x="111" y="167"/>
                    <a:pt x="167" y="112"/>
                    <a:pt x="232" y="112"/>
                  </a:cubicBezTo>
                  <a:close/>
                  <a:moveTo>
                    <a:pt x="232" y="0"/>
                  </a:moveTo>
                  <a:cubicBezTo>
                    <a:pt x="102" y="0"/>
                    <a:pt x="0" y="102"/>
                    <a:pt x="0" y="232"/>
                  </a:cubicBezTo>
                  <a:cubicBezTo>
                    <a:pt x="0" y="353"/>
                    <a:pt x="102" y="464"/>
                    <a:pt x="232" y="464"/>
                  </a:cubicBezTo>
                  <a:cubicBezTo>
                    <a:pt x="353" y="464"/>
                    <a:pt x="464" y="353"/>
                    <a:pt x="464" y="232"/>
                  </a:cubicBezTo>
                  <a:cubicBezTo>
                    <a:pt x="464" y="102"/>
                    <a:pt x="353" y="0"/>
                    <a:pt x="2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004;p24">
              <a:extLst>
                <a:ext uri="{FF2B5EF4-FFF2-40B4-BE49-F238E27FC236}">
                  <a16:creationId xmlns:a16="http://schemas.microsoft.com/office/drawing/2014/main" id="{1514EDC2-270B-A40F-A936-3D3F3D56E635}"/>
                </a:ext>
              </a:extLst>
            </p:cNvPr>
            <p:cNvSpPr/>
            <p:nvPr/>
          </p:nvSpPr>
          <p:spPr>
            <a:xfrm>
              <a:off x="6118136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8" y="112"/>
                    <a:pt x="353" y="167"/>
                    <a:pt x="353" y="232"/>
                  </a:cubicBezTo>
                  <a:cubicBezTo>
                    <a:pt x="353" y="297"/>
                    <a:pt x="298" y="344"/>
                    <a:pt x="233" y="344"/>
                  </a:cubicBezTo>
                  <a:cubicBezTo>
                    <a:pt x="177" y="344"/>
                    <a:pt x="121" y="297"/>
                    <a:pt x="121" y="232"/>
                  </a:cubicBezTo>
                  <a:cubicBezTo>
                    <a:pt x="121" y="167"/>
                    <a:pt x="177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12" y="0"/>
                    <a:pt x="1" y="102"/>
                    <a:pt x="1" y="232"/>
                  </a:cubicBezTo>
                  <a:cubicBezTo>
                    <a:pt x="1" y="353"/>
                    <a:pt x="112" y="464"/>
                    <a:pt x="233" y="464"/>
                  </a:cubicBezTo>
                  <a:cubicBezTo>
                    <a:pt x="363" y="464"/>
                    <a:pt x="465" y="353"/>
                    <a:pt x="465" y="232"/>
                  </a:cubicBezTo>
                  <a:cubicBezTo>
                    <a:pt x="465" y="102"/>
                    <a:pt x="363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005;p24">
              <a:extLst>
                <a:ext uri="{FF2B5EF4-FFF2-40B4-BE49-F238E27FC236}">
                  <a16:creationId xmlns:a16="http://schemas.microsoft.com/office/drawing/2014/main" id="{FC67CCAC-82CC-CBF9-B857-83F456ED1175}"/>
                </a:ext>
              </a:extLst>
            </p:cNvPr>
            <p:cNvSpPr/>
            <p:nvPr/>
          </p:nvSpPr>
          <p:spPr>
            <a:xfrm>
              <a:off x="6175074" y="1795810"/>
              <a:ext cx="27437" cy="27437"/>
            </a:xfrm>
            <a:custGeom>
              <a:avLst/>
              <a:gdLst/>
              <a:ahLst/>
              <a:cxnLst/>
              <a:rect l="l" t="t" r="r" b="b"/>
              <a:pathLst>
                <a:path w="465" h="465" extrusionOk="0">
                  <a:moveTo>
                    <a:pt x="233" y="112"/>
                  </a:moveTo>
                  <a:cubicBezTo>
                    <a:pt x="297" y="112"/>
                    <a:pt x="344" y="167"/>
                    <a:pt x="344" y="232"/>
                  </a:cubicBezTo>
                  <a:cubicBezTo>
                    <a:pt x="344" y="297"/>
                    <a:pt x="297" y="344"/>
                    <a:pt x="233" y="344"/>
                  </a:cubicBezTo>
                  <a:cubicBezTo>
                    <a:pt x="168" y="344"/>
                    <a:pt x="112" y="297"/>
                    <a:pt x="112" y="232"/>
                  </a:cubicBezTo>
                  <a:cubicBezTo>
                    <a:pt x="112" y="167"/>
                    <a:pt x="168" y="112"/>
                    <a:pt x="233" y="112"/>
                  </a:cubicBezTo>
                  <a:close/>
                  <a:moveTo>
                    <a:pt x="233" y="0"/>
                  </a:moveTo>
                  <a:cubicBezTo>
                    <a:pt x="103" y="0"/>
                    <a:pt x="1" y="102"/>
                    <a:pt x="1" y="232"/>
                  </a:cubicBezTo>
                  <a:cubicBezTo>
                    <a:pt x="1" y="353"/>
                    <a:pt x="103" y="464"/>
                    <a:pt x="233" y="464"/>
                  </a:cubicBezTo>
                  <a:cubicBezTo>
                    <a:pt x="362" y="464"/>
                    <a:pt x="464" y="353"/>
                    <a:pt x="464" y="232"/>
                  </a:cubicBezTo>
                  <a:cubicBezTo>
                    <a:pt x="464" y="102"/>
                    <a:pt x="362" y="0"/>
                    <a:pt x="2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006;p24">
              <a:extLst>
                <a:ext uri="{FF2B5EF4-FFF2-40B4-BE49-F238E27FC236}">
                  <a16:creationId xmlns:a16="http://schemas.microsoft.com/office/drawing/2014/main" id="{57BFAFC3-D32D-7099-CB3A-52F3B8E76B7A}"/>
                </a:ext>
              </a:extLst>
            </p:cNvPr>
            <p:cNvSpPr/>
            <p:nvPr/>
          </p:nvSpPr>
          <p:spPr>
            <a:xfrm>
              <a:off x="5860882" y="1237521"/>
              <a:ext cx="328471" cy="329002"/>
            </a:xfrm>
            <a:custGeom>
              <a:avLst/>
              <a:gdLst/>
              <a:ahLst/>
              <a:cxnLst/>
              <a:rect l="l" t="t" r="r" b="b"/>
              <a:pathLst>
                <a:path w="5567" h="5576" extrusionOk="0">
                  <a:moveTo>
                    <a:pt x="2784" y="0"/>
                  </a:moveTo>
                  <a:cubicBezTo>
                    <a:pt x="1244" y="0"/>
                    <a:pt x="1" y="1253"/>
                    <a:pt x="1" y="2792"/>
                  </a:cubicBezTo>
                  <a:cubicBezTo>
                    <a:pt x="1" y="4323"/>
                    <a:pt x="1244" y="5575"/>
                    <a:pt x="2784" y="5575"/>
                  </a:cubicBezTo>
                  <a:cubicBezTo>
                    <a:pt x="4324" y="5575"/>
                    <a:pt x="5567" y="4323"/>
                    <a:pt x="5567" y="2792"/>
                  </a:cubicBezTo>
                  <a:cubicBezTo>
                    <a:pt x="5567" y="1253"/>
                    <a:pt x="4324" y="0"/>
                    <a:pt x="2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007;p24">
              <a:extLst>
                <a:ext uri="{FF2B5EF4-FFF2-40B4-BE49-F238E27FC236}">
                  <a16:creationId xmlns:a16="http://schemas.microsoft.com/office/drawing/2014/main" id="{59CF2A3D-AA19-12B4-462A-39E8508AAB0F}"/>
                </a:ext>
              </a:extLst>
            </p:cNvPr>
            <p:cNvSpPr/>
            <p:nvPr/>
          </p:nvSpPr>
          <p:spPr>
            <a:xfrm>
              <a:off x="5857046" y="1234217"/>
              <a:ext cx="335610" cy="335610"/>
            </a:xfrm>
            <a:custGeom>
              <a:avLst/>
              <a:gdLst/>
              <a:ahLst/>
              <a:cxnLst/>
              <a:rect l="l" t="t" r="r" b="b"/>
              <a:pathLst>
                <a:path w="5688" h="5688" extrusionOk="0">
                  <a:moveTo>
                    <a:pt x="2849" y="121"/>
                  </a:moveTo>
                  <a:cubicBezTo>
                    <a:pt x="4352" y="121"/>
                    <a:pt x="5576" y="1336"/>
                    <a:pt x="5576" y="2848"/>
                  </a:cubicBezTo>
                  <a:cubicBezTo>
                    <a:pt x="5576" y="4351"/>
                    <a:pt x="4352" y="5576"/>
                    <a:pt x="2849" y="5576"/>
                  </a:cubicBezTo>
                  <a:cubicBezTo>
                    <a:pt x="1346" y="5576"/>
                    <a:pt x="121" y="4351"/>
                    <a:pt x="121" y="2848"/>
                  </a:cubicBezTo>
                  <a:cubicBezTo>
                    <a:pt x="121" y="1336"/>
                    <a:pt x="1346" y="121"/>
                    <a:pt x="2849" y="121"/>
                  </a:cubicBezTo>
                  <a:close/>
                  <a:moveTo>
                    <a:pt x="2849" y="1"/>
                  </a:moveTo>
                  <a:cubicBezTo>
                    <a:pt x="1281" y="1"/>
                    <a:pt x="1" y="1271"/>
                    <a:pt x="1" y="2839"/>
                  </a:cubicBezTo>
                  <a:cubicBezTo>
                    <a:pt x="1" y="4416"/>
                    <a:pt x="1281" y="5687"/>
                    <a:pt x="2849" y="5687"/>
                  </a:cubicBezTo>
                  <a:cubicBezTo>
                    <a:pt x="4417" y="5687"/>
                    <a:pt x="5687" y="4416"/>
                    <a:pt x="5687" y="2839"/>
                  </a:cubicBezTo>
                  <a:cubicBezTo>
                    <a:pt x="5687" y="1271"/>
                    <a:pt x="4417" y="1"/>
                    <a:pt x="28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008;p24">
              <a:extLst>
                <a:ext uri="{FF2B5EF4-FFF2-40B4-BE49-F238E27FC236}">
                  <a16:creationId xmlns:a16="http://schemas.microsoft.com/office/drawing/2014/main" id="{296AAF7D-D7DC-42B4-52F4-1D39FDFE682D}"/>
                </a:ext>
              </a:extLst>
            </p:cNvPr>
            <p:cNvSpPr/>
            <p:nvPr/>
          </p:nvSpPr>
          <p:spPr>
            <a:xfrm>
              <a:off x="5884424" y="1216693"/>
              <a:ext cx="329002" cy="329002"/>
            </a:xfrm>
            <a:custGeom>
              <a:avLst/>
              <a:gdLst/>
              <a:ahLst/>
              <a:cxnLst/>
              <a:rect l="l" t="t" r="r" b="b"/>
              <a:pathLst>
                <a:path w="5576" h="5576" extrusionOk="0">
                  <a:moveTo>
                    <a:pt x="2784" y="1"/>
                  </a:moveTo>
                  <a:cubicBezTo>
                    <a:pt x="1253" y="1"/>
                    <a:pt x="1" y="1253"/>
                    <a:pt x="1" y="2784"/>
                  </a:cubicBezTo>
                  <a:cubicBezTo>
                    <a:pt x="1" y="4324"/>
                    <a:pt x="1253" y="5576"/>
                    <a:pt x="2784" y="5576"/>
                  </a:cubicBezTo>
                  <a:cubicBezTo>
                    <a:pt x="4324" y="5576"/>
                    <a:pt x="5576" y="4324"/>
                    <a:pt x="5576" y="2784"/>
                  </a:cubicBezTo>
                  <a:cubicBezTo>
                    <a:pt x="5576" y="1253"/>
                    <a:pt x="4324" y="1"/>
                    <a:pt x="27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009;p24">
              <a:extLst>
                <a:ext uri="{FF2B5EF4-FFF2-40B4-BE49-F238E27FC236}">
                  <a16:creationId xmlns:a16="http://schemas.microsoft.com/office/drawing/2014/main" id="{20632421-02B9-3FAD-52BF-F34226F90501}"/>
                </a:ext>
              </a:extLst>
            </p:cNvPr>
            <p:cNvSpPr/>
            <p:nvPr/>
          </p:nvSpPr>
          <p:spPr>
            <a:xfrm>
              <a:off x="5881179" y="1213448"/>
              <a:ext cx="335551" cy="335551"/>
            </a:xfrm>
            <a:custGeom>
              <a:avLst/>
              <a:gdLst/>
              <a:ahLst/>
              <a:cxnLst/>
              <a:rect l="l" t="t" r="r" b="b"/>
              <a:pathLst>
                <a:path w="5687" h="5687" extrusionOk="0">
                  <a:moveTo>
                    <a:pt x="2839" y="121"/>
                  </a:moveTo>
                  <a:cubicBezTo>
                    <a:pt x="4342" y="121"/>
                    <a:pt x="5566" y="1336"/>
                    <a:pt x="5566" y="2839"/>
                  </a:cubicBezTo>
                  <a:cubicBezTo>
                    <a:pt x="5566" y="4351"/>
                    <a:pt x="4351" y="5575"/>
                    <a:pt x="2839" y="5575"/>
                  </a:cubicBezTo>
                  <a:cubicBezTo>
                    <a:pt x="1336" y="5575"/>
                    <a:pt x="111" y="4351"/>
                    <a:pt x="111" y="2839"/>
                  </a:cubicBezTo>
                  <a:cubicBezTo>
                    <a:pt x="111" y="1336"/>
                    <a:pt x="1336" y="121"/>
                    <a:pt x="2839" y="121"/>
                  </a:cubicBezTo>
                  <a:close/>
                  <a:moveTo>
                    <a:pt x="2839" y="0"/>
                  </a:moveTo>
                  <a:cubicBezTo>
                    <a:pt x="1271" y="0"/>
                    <a:pt x="0" y="1271"/>
                    <a:pt x="0" y="2839"/>
                  </a:cubicBezTo>
                  <a:cubicBezTo>
                    <a:pt x="0" y="4416"/>
                    <a:pt x="1271" y="5687"/>
                    <a:pt x="2839" y="5687"/>
                  </a:cubicBezTo>
                  <a:cubicBezTo>
                    <a:pt x="4406" y="5687"/>
                    <a:pt x="5687" y="4416"/>
                    <a:pt x="5687" y="2839"/>
                  </a:cubicBezTo>
                  <a:cubicBezTo>
                    <a:pt x="5687" y="1271"/>
                    <a:pt x="4406" y="0"/>
                    <a:pt x="2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010;p24">
              <a:extLst>
                <a:ext uri="{FF2B5EF4-FFF2-40B4-BE49-F238E27FC236}">
                  <a16:creationId xmlns:a16="http://schemas.microsoft.com/office/drawing/2014/main" id="{C3DBFD5A-BFFB-534C-9AC7-D5C1460AC9EB}"/>
                </a:ext>
              </a:extLst>
            </p:cNvPr>
            <p:cNvSpPr/>
            <p:nvPr/>
          </p:nvSpPr>
          <p:spPr>
            <a:xfrm>
              <a:off x="5975820" y="1391284"/>
              <a:ext cx="146210" cy="73105"/>
            </a:xfrm>
            <a:custGeom>
              <a:avLst/>
              <a:gdLst/>
              <a:ahLst/>
              <a:cxnLst/>
              <a:rect l="l" t="t" r="r" b="b"/>
              <a:pathLst>
                <a:path w="2478" h="1239" extrusionOk="0">
                  <a:moveTo>
                    <a:pt x="1235" y="1"/>
                  </a:moveTo>
                  <a:cubicBezTo>
                    <a:pt x="558" y="1"/>
                    <a:pt x="1" y="548"/>
                    <a:pt x="1" y="1235"/>
                  </a:cubicBezTo>
                  <a:cubicBezTo>
                    <a:pt x="1" y="1235"/>
                    <a:pt x="1102" y="1239"/>
                    <a:pt x="1836" y="1239"/>
                  </a:cubicBezTo>
                  <a:cubicBezTo>
                    <a:pt x="2203" y="1239"/>
                    <a:pt x="2478" y="1238"/>
                    <a:pt x="2478" y="1235"/>
                  </a:cubicBezTo>
                  <a:cubicBezTo>
                    <a:pt x="2478" y="548"/>
                    <a:pt x="1921" y="1"/>
                    <a:pt x="1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011;p24">
              <a:extLst>
                <a:ext uri="{FF2B5EF4-FFF2-40B4-BE49-F238E27FC236}">
                  <a16:creationId xmlns:a16="http://schemas.microsoft.com/office/drawing/2014/main" id="{4C51E125-A99B-59B4-26D6-AE0100202B85}"/>
                </a:ext>
              </a:extLst>
            </p:cNvPr>
            <p:cNvSpPr/>
            <p:nvPr/>
          </p:nvSpPr>
          <p:spPr>
            <a:xfrm>
              <a:off x="5972575" y="1387508"/>
              <a:ext cx="152759" cy="80480"/>
            </a:xfrm>
            <a:custGeom>
              <a:avLst/>
              <a:gdLst/>
              <a:ahLst/>
              <a:cxnLst/>
              <a:rect l="l" t="t" r="r" b="b"/>
              <a:pathLst>
                <a:path w="2589" h="1364" extrusionOk="0">
                  <a:moveTo>
                    <a:pt x="1290" y="121"/>
                  </a:moveTo>
                  <a:cubicBezTo>
                    <a:pt x="1921" y="121"/>
                    <a:pt x="2440" y="622"/>
                    <a:pt x="2468" y="1243"/>
                  </a:cubicBezTo>
                  <a:lnTo>
                    <a:pt x="112" y="1243"/>
                  </a:lnTo>
                  <a:cubicBezTo>
                    <a:pt x="149" y="622"/>
                    <a:pt x="659" y="121"/>
                    <a:pt x="1290" y="121"/>
                  </a:cubicBezTo>
                  <a:close/>
                  <a:moveTo>
                    <a:pt x="1290" y="0"/>
                  </a:moveTo>
                  <a:cubicBezTo>
                    <a:pt x="575" y="0"/>
                    <a:pt x="0" y="584"/>
                    <a:pt x="0" y="1299"/>
                  </a:cubicBezTo>
                  <a:cubicBezTo>
                    <a:pt x="0" y="1364"/>
                    <a:pt x="0" y="1364"/>
                    <a:pt x="492" y="1364"/>
                  </a:cubicBezTo>
                  <a:lnTo>
                    <a:pt x="2190" y="1364"/>
                  </a:lnTo>
                  <a:cubicBezTo>
                    <a:pt x="2588" y="1364"/>
                    <a:pt x="2588" y="1364"/>
                    <a:pt x="2588" y="1299"/>
                  </a:cubicBezTo>
                  <a:cubicBezTo>
                    <a:pt x="2588" y="584"/>
                    <a:pt x="200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012;p24">
              <a:extLst>
                <a:ext uri="{FF2B5EF4-FFF2-40B4-BE49-F238E27FC236}">
                  <a16:creationId xmlns:a16="http://schemas.microsoft.com/office/drawing/2014/main" id="{603DDD1E-44AF-0173-1ACF-84F4DA24A2F2}"/>
                </a:ext>
              </a:extLst>
            </p:cNvPr>
            <p:cNvSpPr/>
            <p:nvPr/>
          </p:nvSpPr>
          <p:spPr>
            <a:xfrm>
              <a:off x="6007564" y="1298236"/>
              <a:ext cx="83254" cy="82723"/>
            </a:xfrm>
            <a:custGeom>
              <a:avLst/>
              <a:gdLst/>
              <a:ahLst/>
              <a:cxnLst/>
              <a:rect l="l" t="t" r="r" b="b"/>
              <a:pathLst>
                <a:path w="1411" h="1402" extrusionOk="0">
                  <a:moveTo>
                    <a:pt x="706" y="1"/>
                  </a:moveTo>
                  <a:cubicBezTo>
                    <a:pt x="316" y="1"/>
                    <a:pt x="1" y="316"/>
                    <a:pt x="1" y="697"/>
                  </a:cubicBezTo>
                  <a:cubicBezTo>
                    <a:pt x="1" y="1086"/>
                    <a:pt x="316" y="1402"/>
                    <a:pt x="706" y="1402"/>
                  </a:cubicBezTo>
                  <a:cubicBezTo>
                    <a:pt x="1096" y="1402"/>
                    <a:pt x="1411" y="1086"/>
                    <a:pt x="1411" y="697"/>
                  </a:cubicBezTo>
                  <a:cubicBezTo>
                    <a:pt x="1411" y="316"/>
                    <a:pt x="1096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013;p24">
              <a:extLst>
                <a:ext uri="{FF2B5EF4-FFF2-40B4-BE49-F238E27FC236}">
                  <a16:creationId xmlns:a16="http://schemas.microsoft.com/office/drawing/2014/main" id="{3FC16F41-9A8C-E2C0-CFC2-D60F8198E456}"/>
                </a:ext>
              </a:extLst>
            </p:cNvPr>
            <p:cNvSpPr/>
            <p:nvPr/>
          </p:nvSpPr>
          <p:spPr>
            <a:xfrm>
              <a:off x="6004318" y="1294401"/>
              <a:ext cx="89803" cy="89862"/>
            </a:xfrm>
            <a:custGeom>
              <a:avLst/>
              <a:gdLst/>
              <a:ahLst/>
              <a:cxnLst/>
              <a:rect l="l" t="t" r="r" b="b"/>
              <a:pathLst>
                <a:path w="1522" h="1523" extrusionOk="0">
                  <a:moveTo>
                    <a:pt x="761" y="122"/>
                  </a:moveTo>
                  <a:cubicBezTo>
                    <a:pt x="1123" y="122"/>
                    <a:pt x="1410" y="409"/>
                    <a:pt x="1410" y="762"/>
                  </a:cubicBezTo>
                  <a:cubicBezTo>
                    <a:pt x="1410" y="1123"/>
                    <a:pt x="1123" y="1411"/>
                    <a:pt x="761" y="1411"/>
                  </a:cubicBezTo>
                  <a:cubicBezTo>
                    <a:pt x="408" y="1411"/>
                    <a:pt x="121" y="1123"/>
                    <a:pt x="121" y="762"/>
                  </a:cubicBezTo>
                  <a:cubicBezTo>
                    <a:pt x="121" y="409"/>
                    <a:pt x="408" y="122"/>
                    <a:pt x="761" y="122"/>
                  </a:cubicBezTo>
                  <a:close/>
                  <a:moveTo>
                    <a:pt x="761" y="1"/>
                  </a:moveTo>
                  <a:cubicBezTo>
                    <a:pt x="344" y="1"/>
                    <a:pt x="0" y="344"/>
                    <a:pt x="0" y="762"/>
                  </a:cubicBezTo>
                  <a:cubicBezTo>
                    <a:pt x="0" y="1188"/>
                    <a:pt x="344" y="1522"/>
                    <a:pt x="761" y="1522"/>
                  </a:cubicBezTo>
                  <a:cubicBezTo>
                    <a:pt x="1178" y="1522"/>
                    <a:pt x="1522" y="1188"/>
                    <a:pt x="1522" y="762"/>
                  </a:cubicBezTo>
                  <a:cubicBezTo>
                    <a:pt x="1522" y="344"/>
                    <a:pt x="1178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014;p24">
              <a:extLst>
                <a:ext uri="{FF2B5EF4-FFF2-40B4-BE49-F238E27FC236}">
                  <a16:creationId xmlns:a16="http://schemas.microsoft.com/office/drawing/2014/main" id="{8A3921C8-BE27-8A5A-5AD1-41B4710DFC48}"/>
                </a:ext>
              </a:extLst>
            </p:cNvPr>
            <p:cNvSpPr/>
            <p:nvPr/>
          </p:nvSpPr>
          <p:spPr>
            <a:xfrm>
              <a:off x="5927673" y="1888858"/>
              <a:ext cx="242562" cy="75583"/>
            </a:xfrm>
            <a:custGeom>
              <a:avLst/>
              <a:gdLst/>
              <a:ahLst/>
              <a:cxnLst/>
              <a:rect l="l" t="t" r="r" b="b"/>
              <a:pathLst>
                <a:path w="4111" h="1281" extrusionOk="0">
                  <a:moveTo>
                    <a:pt x="641" y="0"/>
                  </a:moveTo>
                  <a:cubicBezTo>
                    <a:pt x="288" y="0"/>
                    <a:pt x="1" y="288"/>
                    <a:pt x="1" y="640"/>
                  </a:cubicBezTo>
                  <a:cubicBezTo>
                    <a:pt x="1" y="993"/>
                    <a:pt x="288" y="1281"/>
                    <a:pt x="641" y="1281"/>
                  </a:cubicBezTo>
                  <a:lnTo>
                    <a:pt x="3470" y="1281"/>
                  </a:lnTo>
                  <a:cubicBezTo>
                    <a:pt x="3823" y="1281"/>
                    <a:pt x="4110" y="993"/>
                    <a:pt x="4110" y="640"/>
                  </a:cubicBezTo>
                  <a:cubicBezTo>
                    <a:pt x="4110" y="288"/>
                    <a:pt x="3823" y="0"/>
                    <a:pt x="3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015;p24">
              <a:extLst>
                <a:ext uri="{FF2B5EF4-FFF2-40B4-BE49-F238E27FC236}">
                  <a16:creationId xmlns:a16="http://schemas.microsoft.com/office/drawing/2014/main" id="{B1920F19-D5C9-1B10-3FE4-92F8C9E42F3E}"/>
                </a:ext>
              </a:extLst>
            </p:cNvPr>
            <p:cNvSpPr/>
            <p:nvPr/>
          </p:nvSpPr>
          <p:spPr>
            <a:xfrm>
              <a:off x="5924369" y="1885554"/>
              <a:ext cx="249112" cy="82192"/>
            </a:xfrm>
            <a:custGeom>
              <a:avLst/>
              <a:gdLst/>
              <a:ahLst/>
              <a:cxnLst/>
              <a:rect l="l" t="t" r="r" b="b"/>
              <a:pathLst>
                <a:path w="4222" h="1393" extrusionOk="0">
                  <a:moveTo>
                    <a:pt x="3526" y="121"/>
                  </a:moveTo>
                  <a:cubicBezTo>
                    <a:pt x="3851" y="121"/>
                    <a:pt x="4110" y="381"/>
                    <a:pt x="4110" y="696"/>
                  </a:cubicBezTo>
                  <a:cubicBezTo>
                    <a:pt x="4110" y="1012"/>
                    <a:pt x="3851" y="1281"/>
                    <a:pt x="3526" y="1281"/>
                  </a:cubicBezTo>
                  <a:lnTo>
                    <a:pt x="697" y="1281"/>
                  </a:lnTo>
                  <a:cubicBezTo>
                    <a:pt x="372" y="1281"/>
                    <a:pt x="112" y="1012"/>
                    <a:pt x="112" y="696"/>
                  </a:cubicBezTo>
                  <a:cubicBezTo>
                    <a:pt x="112" y="381"/>
                    <a:pt x="372" y="121"/>
                    <a:pt x="697" y="121"/>
                  </a:cubicBezTo>
                  <a:close/>
                  <a:moveTo>
                    <a:pt x="697" y="1"/>
                  </a:moveTo>
                  <a:cubicBezTo>
                    <a:pt x="307" y="1"/>
                    <a:pt x="1" y="316"/>
                    <a:pt x="1" y="696"/>
                  </a:cubicBezTo>
                  <a:cubicBezTo>
                    <a:pt x="1" y="1086"/>
                    <a:pt x="307" y="1392"/>
                    <a:pt x="697" y="1392"/>
                  </a:cubicBezTo>
                  <a:lnTo>
                    <a:pt x="3526" y="1392"/>
                  </a:lnTo>
                  <a:cubicBezTo>
                    <a:pt x="3916" y="1392"/>
                    <a:pt x="4222" y="1077"/>
                    <a:pt x="4222" y="696"/>
                  </a:cubicBezTo>
                  <a:cubicBezTo>
                    <a:pt x="4222" y="316"/>
                    <a:pt x="391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016;p24">
              <a:extLst>
                <a:ext uri="{FF2B5EF4-FFF2-40B4-BE49-F238E27FC236}">
                  <a16:creationId xmlns:a16="http://schemas.microsoft.com/office/drawing/2014/main" id="{E20026FC-CDC6-CA10-D88D-B938E10FB2E8}"/>
                </a:ext>
              </a:extLst>
            </p:cNvPr>
            <p:cNvSpPr/>
            <p:nvPr/>
          </p:nvSpPr>
          <p:spPr>
            <a:xfrm>
              <a:off x="5808369" y="2463550"/>
              <a:ext cx="490494" cy="488842"/>
            </a:xfrm>
            <a:custGeom>
              <a:avLst/>
              <a:gdLst/>
              <a:ahLst/>
              <a:cxnLst/>
              <a:rect l="l" t="t" r="r" b="b"/>
              <a:pathLst>
                <a:path w="8313" h="8285" extrusionOk="0">
                  <a:moveTo>
                    <a:pt x="4147" y="1"/>
                  </a:moveTo>
                  <a:cubicBezTo>
                    <a:pt x="4026" y="251"/>
                    <a:pt x="3191" y="1791"/>
                    <a:pt x="557" y="1893"/>
                  </a:cubicBezTo>
                  <a:cubicBezTo>
                    <a:pt x="557" y="1893"/>
                    <a:pt x="0" y="7311"/>
                    <a:pt x="4073" y="8285"/>
                  </a:cubicBezTo>
                  <a:lnTo>
                    <a:pt x="4240" y="8285"/>
                  </a:lnTo>
                  <a:cubicBezTo>
                    <a:pt x="8312" y="7311"/>
                    <a:pt x="7756" y="1893"/>
                    <a:pt x="7756" y="1893"/>
                  </a:cubicBezTo>
                  <a:cubicBezTo>
                    <a:pt x="5121" y="1791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017;p24">
              <a:extLst>
                <a:ext uri="{FF2B5EF4-FFF2-40B4-BE49-F238E27FC236}">
                  <a16:creationId xmlns:a16="http://schemas.microsoft.com/office/drawing/2014/main" id="{6539FFEA-0FB1-22C7-C201-4CB9E95A9620}"/>
                </a:ext>
              </a:extLst>
            </p:cNvPr>
            <p:cNvSpPr/>
            <p:nvPr/>
          </p:nvSpPr>
          <p:spPr>
            <a:xfrm>
              <a:off x="5807248" y="2460305"/>
              <a:ext cx="492677" cy="495922"/>
            </a:xfrm>
            <a:custGeom>
              <a:avLst/>
              <a:gdLst/>
              <a:ahLst/>
              <a:cxnLst/>
              <a:rect l="l" t="t" r="r" b="b"/>
              <a:pathLst>
                <a:path w="8350" h="8405" extrusionOk="0">
                  <a:moveTo>
                    <a:pt x="4175" y="167"/>
                  </a:moveTo>
                  <a:cubicBezTo>
                    <a:pt x="4407" y="594"/>
                    <a:pt x="5316" y="1893"/>
                    <a:pt x="7719" y="2004"/>
                  </a:cubicBezTo>
                  <a:cubicBezTo>
                    <a:pt x="7765" y="2551"/>
                    <a:pt x="8016" y="7384"/>
                    <a:pt x="4249" y="8284"/>
                  </a:cubicBezTo>
                  <a:lnTo>
                    <a:pt x="4101" y="8284"/>
                  </a:lnTo>
                  <a:cubicBezTo>
                    <a:pt x="335" y="7384"/>
                    <a:pt x="594" y="2551"/>
                    <a:pt x="631" y="2004"/>
                  </a:cubicBezTo>
                  <a:cubicBezTo>
                    <a:pt x="3043" y="1893"/>
                    <a:pt x="3943" y="594"/>
                    <a:pt x="4175" y="167"/>
                  </a:cubicBezTo>
                  <a:close/>
                  <a:moveTo>
                    <a:pt x="4166" y="0"/>
                  </a:moveTo>
                  <a:cubicBezTo>
                    <a:pt x="4147" y="0"/>
                    <a:pt x="4120" y="10"/>
                    <a:pt x="4120" y="28"/>
                  </a:cubicBezTo>
                  <a:cubicBezTo>
                    <a:pt x="3971" y="325"/>
                    <a:pt x="3155" y="1791"/>
                    <a:pt x="576" y="1893"/>
                  </a:cubicBezTo>
                  <a:cubicBezTo>
                    <a:pt x="548" y="1893"/>
                    <a:pt x="520" y="1911"/>
                    <a:pt x="520" y="1939"/>
                  </a:cubicBezTo>
                  <a:cubicBezTo>
                    <a:pt x="520" y="1995"/>
                    <a:pt x="1" y="7431"/>
                    <a:pt x="4082" y="8405"/>
                  </a:cubicBezTo>
                  <a:lnTo>
                    <a:pt x="4268" y="8405"/>
                  </a:lnTo>
                  <a:cubicBezTo>
                    <a:pt x="8350" y="7422"/>
                    <a:pt x="7839" y="1995"/>
                    <a:pt x="7830" y="1939"/>
                  </a:cubicBezTo>
                  <a:cubicBezTo>
                    <a:pt x="7830" y="1911"/>
                    <a:pt x="7802" y="1893"/>
                    <a:pt x="7775" y="1893"/>
                  </a:cubicBezTo>
                  <a:cubicBezTo>
                    <a:pt x="5196" y="1791"/>
                    <a:pt x="4379" y="325"/>
                    <a:pt x="4240" y="28"/>
                  </a:cubicBezTo>
                  <a:cubicBezTo>
                    <a:pt x="4231" y="10"/>
                    <a:pt x="4203" y="0"/>
                    <a:pt x="4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018;p24">
              <a:extLst>
                <a:ext uri="{FF2B5EF4-FFF2-40B4-BE49-F238E27FC236}">
                  <a16:creationId xmlns:a16="http://schemas.microsoft.com/office/drawing/2014/main" id="{32C532FF-A327-9570-F5DC-F5779F05DDF9}"/>
                </a:ext>
              </a:extLst>
            </p:cNvPr>
            <p:cNvSpPr/>
            <p:nvPr/>
          </p:nvSpPr>
          <p:spPr>
            <a:xfrm>
              <a:off x="5808369" y="2421422"/>
              <a:ext cx="490494" cy="489373"/>
            </a:xfrm>
            <a:custGeom>
              <a:avLst/>
              <a:gdLst/>
              <a:ahLst/>
              <a:cxnLst/>
              <a:rect l="l" t="t" r="r" b="b"/>
              <a:pathLst>
                <a:path w="8313" h="8294" extrusionOk="0">
                  <a:moveTo>
                    <a:pt x="4147" y="1"/>
                  </a:moveTo>
                  <a:cubicBezTo>
                    <a:pt x="4026" y="251"/>
                    <a:pt x="3191" y="1800"/>
                    <a:pt x="557" y="1893"/>
                  </a:cubicBezTo>
                  <a:cubicBezTo>
                    <a:pt x="557" y="1893"/>
                    <a:pt x="0" y="7320"/>
                    <a:pt x="4073" y="8294"/>
                  </a:cubicBezTo>
                  <a:lnTo>
                    <a:pt x="4240" y="8294"/>
                  </a:lnTo>
                  <a:cubicBezTo>
                    <a:pt x="8312" y="7320"/>
                    <a:pt x="7756" y="1893"/>
                    <a:pt x="7756" y="1893"/>
                  </a:cubicBezTo>
                  <a:cubicBezTo>
                    <a:pt x="5121" y="1800"/>
                    <a:pt x="4286" y="251"/>
                    <a:pt x="41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019;p24">
              <a:extLst>
                <a:ext uri="{FF2B5EF4-FFF2-40B4-BE49-F238E27FC236}">
                  <a16:creationId xmlns:a16="http://schemas.microsoft.com/office/drawing/2014/main" id="{EF785231-3C4D-A3E5-3082-4EE3CD23C7C5}"/>
                </a:ext>
              </a:extLst>
            </p:cNvPr>
            <p:cNvSpPr/>
            <p:nvPr/>
          </p:nvSpPr>
          <p:spPr>
            <a:xfrm>
              <a:off x="5807248" y="2418117"/>
              <a:ext cx="492677" cy="495981"/>
            </a:xfrm>
            <a:custGeom>
              <a:avLst/>
              <a:gdLst/>
              <a:ahLst/>
              <a:cxnLst/>
              <a:rect l="l" t="t" r="r" b="b"/>
              <a:pathLst>
                <a:path w="8350" h="8406" extrusionOk="0">
                  <a:moveTo>
                    <a:pt x="4175" y="168"/>
                  </a:moveTo>
                  <a:cubicBezTo>
                    <a:pt x="4407" y="604"/>
                    <a:pt x="5316" y="1893"/>
                    <a:pt x="7719" y="2005"/>
                  </a:cubicBezTo>
                  <a:cubicBezTo>
                    <a:pt x="7765" y="2552"/>
                    <a:pt x="8016" y="7385"/>
                    <a:pt x="4249" y="8294"/>
                  </a:cubicBezTo>
                  <a:lnTo>
                    <a:pt x="4101" y="8294"/>
                  </a:lnTo>
                  <a:cubicBezTo>
                    <a:pt x="335" y="7385"/>
                    <a:pt x="594" y="2552"/>
                    <a:pt x="631" y="2005"/>
                  </a:cubicBezTo>
                  <a:cubicBezTo>
                    <a:pt x="3043" y="1893"/>
                    <a:pt x="3943" y="604"/>
                    <a:pt x="4175" y="168"/>
                  </a:cubicBezTo>
                  <a:close/>
                  <a:moveTo>
                    <a:pt x="4166" y="1"/>
                  </a:moveTo>
                  <a:cubicBezTo>
                    <a:pt x="4147" y="1"/>
                    <a:pt x="4120" y="19"/>
                    <a:pt x="4120" y="38"/>
                  </a:cubicBezTo>
                  <a:cubicBezTo>
                    <a:pt x="3971" y="326"/>
                    <a:pt x="3155" y="1801"/>
                    <a:pt x="576" y="1893"/>
                  </a:cubicBezTo>
                  <a:cubicBezTo>
                    <a:pt x="548" y="1893"/>
                    <a:pt x="520" y="1921"/>
                    <a:pt x="520" y="1949"/>
                  </a:cubicBezTo>
                  <a:cubicBezTo>
                    <a:pt x="520" y="2005"/>
                    <a:pt x="1" y="7432"/>
                    <a:pt x="4082" y="8406"/>
                  </a:cubicBezTo>
                  <a:lnTo>
                    <a:pt x="4268" y="8406"/>
                  </a:lnTo>
                  <a:cubicBezTo>
                    <a:pt x="8350" y="7432"/>
                    <a:pt x="7839" y="2005"/>
                    <a:pt x="7830" y="1949"/>
                  </a:cubicBezTo>
                  <a:cubicBezTo>
                    <a:pt x="7830" y="1921"/>
                    <a:pt x="7802" y="1893"/>
                    <a:pt x="7775" y="1893"/>
                  </a:cubicBezTo>
                  <a:cubicBezTo>
                    <a:pt x="5196" y="1801"/>
                    <a:pt x="4379" y="326"/>
                    <a:pt x="4240" y="38"/>
                  </a:cubicBezTo>
                  <a:cubicBezTo>
                    <a:pt x="4231" y="19"/>
                    <a:pt x="4203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40" name="Google Shape;1020;p24">
              <a:extLst>
                <a:ext uri="{FF2B5EF4-FFF2-40B4-BE49-F238E27FC236}">
                  <a16:creationId xmlns:a16="http://schemas.microsoft.com/office/drawing/2014/main" id="{334D8680-F3DD-3094-4644-E1D320895E81}"/>
                </a:ext>
              </a:extLst>
            </p:cNvPr>
            <p:cNvGrpSpPr/>
            <p:nvPr/>
          </p:nvGrpSpPr>
          <p:grpSpPr>
            <a:xfrm>
              <a:off x="5968208" y="2549518"/>
              <a:ext cx="174119" cy="231588"/>
              <a:chOff x="4803668" y="3224977"/>
              <a:chExt cx="98578" cy="131115"/>
            </a:xfrm>
          </p:grpSpPr>
          <p:sp>
            <p:nvSpPr>
              <p:cNvPr id="1841" name="Google Shape;1021;p24">
                <a:extLst>
                  <a:ext uri="{FF2B5EF4-FFF2-40B4-BE49-F238E27FC236}">
                    <a16:creationId xmlns:a16="http://schemas.microsoft.com/office/drawing/2014/main" id="{462DD7FA-61ED-8FF8-2240-9502F54C3E01}"/>
                  </a:ext>
                </a:extLst>
              </p:cNvPr>
              <p:cNvSpPr/>
              <p:nvPr/>
            </p:nvSpPr>
            <p:spPr>
              <a:xfrm>
                <a:off x="4821006" y="3226815"/>
                <a:ext cx="63870" cy="47769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430" extrusionOk="0">
                    <a:moveTo>
                      <a:pt x="956" y="1"/>
                    </a:moveTo>
                    <a:cubicBezTo>
                      <a:pt x="427" y="1"/>
                      <a:pt x="1" y="437"/>
                      <a:pt x="1" y="956"/>
                    </a:cubicBezTo>
                    <a:lnTo>
                      <a:pt x="1" y="1430"/>
                    </a:lnTo>
                    <a:lnTo>
                      <a:pt x="344" y="1430"/>
                    </a:lnTo>
                    <a:lnTo>
                      <a:pt x="344" y="956"/>
                    </a:lnTo>
                    <a:cubicBezTo>
                      <a:pt x="344" y="623"/>
                      <a:pt x="613" y="353"/>
                      <a:pt x="956" y="353"/>
                    </a:cubicBezTo>
                    <a:cubicBezTo>
                      <a:pt x="1290" y="353"/>
                      <a:pt x="1568" y="623"/>
                      <a:pt x="1568" y="956"/>
                    </a:cubicBezTo>
                    <a:lnTo>
                      <a:pt x="1568" y="1430"/>
                    </a:lnTo>
                    <a:lnTo>
                      <a:pt x="1912" y="1430"/>
                    </a:lnTo>
                    <a:lnTo>
                      <a:pt x="1912" y="956"/>
                    </a:lnTo>
                    <a:cubicBezTo>
                      <a:pt x="1912" y="437"/>
                      <a:pt x="1485" y="1"/>
                      <a:pt x="9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022;p24">
                <a:extLst>
                  <a:ext uri="{FF2B5EF4-FFF2-40B4-BE49-F238E27FC236}">
                    <a16:creationId xmlns:a16="http://schemas.microsoft.com/office/drawing/2014/main" id="{6760E27C-AC2E-118C-CD96-E3041C6E6E23}"/>
                  </a:ext>
                </a:extLst>
              </p:cNvPr>
              <p:cNvSpPr/>
              <p:nvPr/>
            </p:nvSpPr>
            <p:spPr>
              <a:xfrm>
                <a:off x="4818834" y="3224977"/>
                <a:ext cx="67912" cy="51477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541" extrusionOk="0">
                    <a:moveTo>
                      <a:pt x="1021" y="121"/>
                    </a:moveTo>
                    <a:cubicBezTo>
                      <a:pt x="1513" y="121"/>
                      <a:pt x="1921" y="520"/>
                      <a:pt x="1921" y="1011"/>
                    </a:cubicBezTo>
                    <a:lnTo>
                      <a:pt x="1921" y="1429"/>
                    </a:lnTo>
                    <a:lnTo>
                      <a:pt x="1689" y="1429"/>
                    </a:lnTo>
                    <a:lnTo>
                      <a:pt x="1689" y="1011"/>
                    </a:lnTo>
                    <a:cubicBezTo>
                      <a:pt x="1689" y="650"/>
                      <a:pt x="1392" y="344"/>
                      <a:pt x="1021" y="344"/>
                    </a:cubicBezTo>
                    <a:cubicBezTo>
                      <a:pt x="650" y="344"/>
                      <a:pt x="353" y="650"/>
                      <a:pt x="353" y="1011"/>
                    </a:cubicBezTo>
                    <a:lnTo>
                      <a:pt x="353" y="1429"/>
                    </a:lnTo>
                    <a:lnTo>
                      <a:pt x="121" y="1429"/>
                    </a:lnTo>
                    <a:lnTo>
                      <a:pt x="121" y="1011"/>
                    </a:lnTo>
                    <a:cubicBezTo>
                      <a:pt x="121" y="520"/>
                      <a:pt x="520" y="121"/>
                      <a:pt x="1021" y="121"/>
                    </a:cubicBezTo>
                    <a:close/>
                    <a:moveTo>
                      <a:pt x="1021" y="0"/>
                    </a:moveTo>
                    <a:cubicBezTo>
                      <a:pt x="455" y="0"/>
                      <a:pt x="1" y="455"/>
                      <a:pt x="1" y="1011"/>
                    </a:cubicBezTo>
                    <a:lnTo>
                      <a:pt x="1" y="1485"/>
                    </a:lnTo>
                    <a:cubicBezTo>
                      <a:pt x="1" y="1522"/>
                      <a:pt x="28" y="1540"/>
                      <a:pt x="66" y="1540"/>
                    </a:cubicBezTo>
                    <a:lnTo>
                      <a:pt x="409" y="1540"/>
                    </a:lnTo>
                    <a:cubicBezTo>
                      <a:pt x="437" y="1540"/>
                      <a:pt x="464" y="1522"/>
                      <a:pt x="464" y="1485"/>
                    </a:cubicBezTo>
                    <a:lnTo>
                      <a:pt x="464" y="1011"/>
                    </a:lnTo>
                    <a:cubicBezTo>
                      <a:pt x="464" y="715"/>
                      <a:pt x="715" y="464"/>
                      <a:pt x="1021" y="464"/>
                    </a:cubicBezTo>
                    <a:cubicBezTo>
                      <a:pt x="1327" y="464"/>
                      <a:pt x="1568" y="715"/>
                      <a:pt x="1568" y="1011"/>
                    </a:cubicBezTo>
                    <a:lnTo>
                      <a:pt x="1568" y="1485"/>
                    </a:lnTo>
                    <a:cubicBezTo>
                      <a:pt x="1568" y="1522"/>
                      <a:pt x="1596" y="1540"/>
                      <a:pt x="1633" y="1540"/>
                    </a:cubicBezTo>
                    <a:lnTo>
                      <a:pt x="1977" y="1540"/>
                    </a:lnTo>
                    <a:cubicBezTo>
                      <a:pt x="2004" y="1540"/>
                      <a:pt x="2032" y="1522"/>
                      <a:pt x="2032" y="1485"/>
                    </a:cubicBezTo>
                    <a:lnTo>
                      <a:pt x="2032" y="1011"/>
                    </a:lnTo>
                    <a:cubicBezTo>
                      <a:pt x="2032" y="455"/>
                      <a:pt x="1578" y="0"/>
                      <a:pt x="10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023;p24">
                <a:extLst>
                  <a:ext uri="{FF2B5EF4-FFF2-40B4-BE49-F238E27FC236}">
                    <a16:creationId xmlns:a16="http://schemas.microsoft.com/office/drawing/2014/main" id="{C5F74B98-B0EC-98A5-0022-27F4FF99C313}"/>
                  </a:ext>
                </a:extLst>
              </p:cNvPr>
              <p:cNvSpPr/>
              <p:nvPr/>
            </p:nvSpPr>
            <p:spPr>
              <a:xfrm>
                <a:off x="4805506" y="3274550"/>
                <a:ext cx="94870" cy="79671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2385" extrusionOk="0">
                    <a:moveTo>
                      <a:pt x="75" y="1"/>
                    </a:moveTo>
                    <a:cubicBezTo>
                      <a:pt x="38" y="1"/>
                      <a:pt x="1" y="38"/>
                      <a:pt x="1" y="84"/>
                    </a:cubicBezTo>
                    <a:lnTo>
                      <a:pt x="1" y="2301"/>
                    </a:lnTo>
                    <a:cubicBezTo>
                      <a:pt x="1" y="2348"/>
                      <a:pt x="29" y="2385"/>
                      <a:pt x="75" y="2385"/>
                    </a:cubicBezTo>
                    <a:lnTo>
                      <a:pt x="2765" y="2385"/>
                    </a:lnTo>
                    <a:cubicBezTo>
                      <a:pt x="2802" y="2385"/>
                      <a:pt x="2839" y="2348"/>
                      <a:pt x="2839" y="2301"/>
                    </a:cubicBezTo>
                    <a:lnTo>
                      <a:pt x="2839" y="84"/>
                    </a:lnTo>
                    <a:cubicBezTo>
                      <a:pt x="2839" y="38"/>
                      <a:pt x="2802" y="1"/>
                      <a:pt x="27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024;p24">
                <a:extLst>
                  <a:ext uri="{FF2B5EF4-FFF2-40B4-BE49-F238E27FC236}">
                    <a16:creationId xmlns:a16="http://schemas.microsoft.com/office/drawing/2014/main" id="{EEE6B150-0294-14BA-FE25-767E2618FEF0}"/>
                  </a:ext>
                </a:extLst>
              </p:cNvPr>
              <p:cNvSpPr/>
              <p:nvPr/>
            </p:nvSpPr>
            <p:spPr>
              <a:xfrm>
                <a:off x="4803668" y="3272680"/>
                <a:ext cx="98578" cy="83412"/>
              </a:xfrm>
              <a:custGeom>
                <a:avLst/>
                <a:gdLst/>
                <a:ahLst/>
                <a:cxnLst/>
                <a:rect l="l" t="t" r="r" b="b"/>
                <a:pathLst>
                  <a:path w="2951" h="2497" extrusionOk="0">
                    <a:moveTo>
                      <a:pt x="2820" y="122"/>
                    </a:moveTo>
                    <a:cubicBezTo>
                      <a:pt x="2829" y="122"/>
                      <a:pt x="2839" y="131"/>
                      <a:pt x="2839" y="140"/>
                    </a:cubicBezTo>
                    <a:lnTo>
                      <a:pt x="2839" y="2357"/>
                    </a:lnTo>
                    <a:cubicBezTo>
                      <a:pt x="2839" y="2376"/>
                      <a:pt x="2829" y="2385"/>
                      <a:pt x="2820" y="2385"/>
                    </a:cubicBezTo>
                    <a:lnTo>
                      <a:pt x="130" y="2385"/>
                    </a:lnTo>
                    <a:cubicBezTo>
                      <a:pt x="121" y="2385"/>
                      <a:pt x="111" y="2376"/>
                      <a:pt x="111" y="2357"/>
                    </a:cubicBezTo>
                    <a:lnTo>
                      <a:pt x="111" y="140"/>
                    </a:lnTo>
                    <a:cubicBezTo>
                      <a:pt x="111" y="131"/>
                      <a:pt x="121" y="122"/>
                      <a:pt x="130" y="122"/>
                    </a:cubicBezTo>
                    <a:close/>
                    <a:moveTo>
                      <a:pt x="130" y="1"/>
                    </a:moveTo>
                    <a:cubicBezTo>
                      <a:pt x="56" y="1"/>
                      <a:pt x="0" y="66"/>
                      <a:pt x="0" y="140"/>
                    </a:cubicBezTo>
                    <a:lnTo>
                      <a:pt x="0" y="2357"/>
                    </a:lnTo>
                    <a:cubicBezTo>
                      <a:pt x="0" y="2431"/>
                      <a:pt x="56" y="2496"/>
                      <a:pt x="130" y="2496"/>
                    </a:cubicBezTo>
                    <a:lnTo>
                      <a:pt x="2820" y="2496"/>
                    </a:lnTo>
                    <a:cubicBezTo>
                      <a:pt x="2894" y="2496"/>
                      <a:pt x="2950" y="2441"/>
                      <a:pt x="2950" y="2357"/>
                    </a:cubicBezTo>
                    <a:lnTo>
                      <a:pt x="2950" y="140"/>
                    </a:lnTo>
                    <a:cubicBezTo>
                      <a:pt x="2950" y="66"/>
                      <a:pt x="2894" y="1"/>
                      <a:pt x="28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025;p24">
                <a:extLst>
                  <a:ext uri="{FF2B5EF4-FFF2-40B4-BE49-F238E27FC236}">
                    <a16:creationId xmlns:a16="http://schemas.microsoft.com/office/drawing/2014/main" id="{E68CB6F2-30A1-38C6-C032-3A4737D69399}"/>
                  </a:ext>
                </a:extLst>
              </p:cNvPr>
              <p:cNvSpPr/>
              <p:nvPr/>
            </p:nvSpPr>
            <p:spPr>
              <a:xfrm>
                <a:off x="4842084" y="3295930"/>
                <a:ext cx="21413" cy="36913"/>
              </a:xfrm>
              <a:custGeom>
                <a:avLst/>
                <a:gdLst/>
                <a:ahLst/>
                <a:cxnLst/>
                <a:rect l="l" t="t" r="r" b="b"/>
                <a:pathLst>
                  <a:path w="641" h="1105" extrusionOk="0">
                    <a:moveTo>
                      <a:pt x="325" y="121"/>
                    </a:moveTo>
                    <a:cubicBezTo>
                      <a:pt x="436" y="121"/>
                      <a:pt x="529" y="214"/>
                      <a:pt x="529" y="325"/>
                    </a:cubicBezTo>
                    <a:cubicBezTo>
                      <a:pt x="529" y="400"/>
                      <a:pt x="483" y="465"/>
                      <a:pt x="418" y="502"/>
                    </a:cubicBezTo>
                    <a:cubicBezTo>
                      <a:pt x="399" y="511"/>
                      <a:pt x="390" y="539"/>
                      <a:pt x="390" y="567"/>
                    </a:cubicBezTo>
                    <a:lnTo>
                      <a:pt x="501" y="965"/>
                    </a:lnTo>
                    <a:cubicBezTo>
                      <a:pt x="511" y="975"/>
                      <a:pt x="501" y="975"/>
                      <a:pt x="501" y="984"/>
                    </a:cubicBezTo>
                    <a:lnTo>
                      <a:pt x="158" y="984"/>
                    </a:lnTo>
                    <a:cubicBezTo>
                      <a:pt x="158" y="975"/>
                      <a:pt x="149" y="965"/>
                      <a:pt x="158" y="965"/>
                    </a:cubicBezTo>
                    <a:lnTo>
                      <a:pt x="269" y="567"/>
                    </a:lnTo>
                    <a:cubicBezTo>
                      <a:pt x="269" y="548"/>
                      <a:pt x="260" y="520"/>
                      <a:pt x="232" y="502"/>
                    </a:cubicBezTo>
                    <a:cubicBezTo>
                      <a:pt x="167" y="474"/>
                      <a:pt x="121" y="400"/>
                      <a:pt x="121" y="325"/>
                    </a:cubicBezTo>
                    <a:cubicBezTo>
                      <a:pt x="121" y="214"/>
                      <a:pt x="214" y="121"/>
                      <a:pt x="325" y="121"/>
                    </a:cubicBezTo>
                    <a:close/>
                    <a:moveTo>
                      <a:pt x="325" y="1"/>
                    </a:moveTo>
                    <a:cubicBezTo>
                      <a:pt x="149" y="1"/>
                      <a:pt x="0" y="140"/>
                      <a:pt x="0" y="316"/>
                    </a:cubicBezTo>
                    <a:cubicBezTo>
                      <a:pt x="0" y="427"/>
                      <a:pt x="56" y="520"/>
                      <a:pt x="139" y="585"/>
                    </a:cubicBezTo>
                    <a:lnTo>
                      <a:pt x="47" y="928"/>
                    </a:lnTo>
                    <a:cubicBezTo>
                      <a:pt x="37" y="965"/>
                      <a:pt x="37" y="1012"/>
                      <a:pt x="65" y="1049"/>
                    </a:cubicBezTo>
                    <a:cubicBezTo>
                      <a:pt x="93" y="1086"/>
                      <a:pt x="130" y="1105"/>
                      <a:pt x="177" y="1105"/>
                    </a:cubicBezTo>
                    <a:lnTo>
                      <a:pt x="483" y="1105"/>
                    </a:lnTo>
                    <a:cubicBezTo>
                      <a:pt x="529" y="1105"/>
                      <a:pt x="566" y="1086"/>
                      <a:pt x="594" y="1049"/>
                    </a:cubicBezTo>
                    <a:cubicBezTo>
                      <a:pt x="613" y="1012"/>
                      <a:pt x="622" y="965"/>
                      <a:pt x="613" y="928"/>
                    </a:cubicBezTo>
                    <a:lnTo>
                      <a:pt x="511" y="576"/>
                    </a:lnTo>
                    <a:cubicBezTo>
                      <a:pt x="594" y="511"/>
                      <a:pt x="640" y="418"/>
                      <a:pt x="640" y="316"/>
                    </a:cubicBezTo>
                    <a:cubicBezTo>
                      <a:pt x="640" y="140"/>
                      <a:pt x="501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2413507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Software Engineering Business Plan by Slidesgo">
  <a:themeElements>
    <a:clrScheme name="Simple Light">
      <a:dk1>
        <a:srgbClr val="191919"/>
      </a:dk1>
      <a:lt1>
        <a:srgbClr val="F3F3F3"/>
      </a:lt1>
      <a:dk2>
        <a:srgbClr val="45818E"/>
      </a:dk2>
      <a:lt2>
        <a:srgbClr val="2AAFEB"/>
      </a:lt2>
      <a:accent1>
        <a:srgbClr val="7FD6C3"/>
      </a:accent1>
      <a:accent2>
        <a:srgbClr val="D9D9D9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Times New Roman"/>
        <a:ea typeface="Times New Roman"/>
        <a:cs typeface="Times New Roman"/>
        <a:font script="Jpan" typeface="Times New Roman"/>
        <a:font script="Hang" typeface="Times New Roman"/>
        <a:font script="Hans" typeface="Times New Roman"/>
        <a:font script="Hant" typeface="Times New Roman"/>
        <a:font script="Arab" typeface="Times New Roman"/>
        <a:font script="Hebr" typeface="Times New Roman"/>
        <a:font script="Thai" typeface="Times New Roman"/>
        <a:font script="Ethi" typeface="Times New Roman"/>
        <a:font script="Beng" typeface="Times New Roman"/>
        <a:font script="Gujr" typeface="Times New Roman"/>
        <a:font script="Khmr" typeface="Times New Roman"/>
        <a:font script="Knda" typeface="Times New Roman"/>
        <a:font script="Guru" typeface="Times New Roman"/>
        <a:font script="Cans" typeface="Times New Roman"/>
        <a:font script="Cher" typeface="Times New Roman"/>
        <a:font script="Yiii" typeface="Times New Roman"/>
        <a:font script="Tibt" typeface="Times New Roman"/>
        <a:font script="Thaa" typeface="Times New Roman"/>
        <a:font script="Deva" typeface="Times New Roman"/>
        <a:font script="Telu" typeface="Times New Roman"/>
        <a:font script="Taml" typeface="Times New Roman"/>
        <a:font script="Syrc" typeface="Times New Roman"/>
        <a:font script="Orya" typeface="Times New Roman"/>
        <a:font script="Mlym" typeface="Times New Roman"/>
        <a:font script="Laoo" typeface="Times New Roman"/>
        <a:font script="Sinh" typeface="Times New Roman"/>
        <a:font script="Mong" typeface="Times New Roman"/>
        <a:font script="Viet" typeface="Times New Roman"/>
        <a:font script="Uigh" typeface="Times New Roman"/>
        <a:font script="Geor" typeface="Times New Roman"/>
      </a:majorFont>
      <a:minorFont>
        <a:latin typeface="Times New Roman"/>
        <a:ea typeface="Times New Roman"/>
        <a:cs typeface="Times New Roman"/>
        <a:font script="Jpan" typeface="Times New Roman"/>
        <a:font script="Hang" typeface="Times New Roman"/>
        <a:font script="Hans" typeface="Times New Roman"/>
        <a:font script="Hant" typeface="Times New Roman"/>
        <a:font script="Arab" typeface="Times New Roman"/>
        <a:font script="Hebr" typeface="Times New Roman"/>
        <a:font script="Thai" typeface="Times New Roman"/>
        <a:font script="Ethi" typeface="Times New Roman"/>
        <a:font script="Beng" typeface="Times New Roman"/>
        <a:font script="Gujr" typeface="Times New Roman"/>
        <a:font script="Khmr" typeface="Times New Roman"/>
        <a:font script="Knda" typeface="Times New Roman"/>
        <a:font script="Guru" typeface="Times New Roman"/>
        <a:font script="Cans" typeface="Times New Roman"/>
        <a:font script="Cher" typeface="Times New Roman"/>
        <a:font script="Yiii" typeface="Times New Roman"/>
        <a:font script="Tibt" typeface="Times New Roman"/>
        <a:font script="Thaa" typeface="Times New Roman"/>
        <a:font script="Deva" typeface="Times New Roman"/>
        <a:font script="Telu" typeface="Times New Roman"/>
        <a:font script="Taml" typeface="Times New Roman"/>
        <a:font script="Syrc" typeface="Times New Roman"/>
        <a:font script="Orya" typeface="Times New Roman"/>
        <a:font script="Mlym" typeface="Times New Roman"/>
        <a:font script="Laoo" typeface="Times New Roman"/>
        <a:font script="Sinh" typeface="Times New Roman"/>
        <a:font script="Mong" typeface="Times New Roman"/>
        <a:font script="Viet" typeface="Times New Roman"/>
        <a:font script="Uigh" typeface="Times New Roman"/>
        <a:font script="Geor"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Times New Roman"/>
        <a:ea typeface="Times New Roman"/>
        <a:cs typeface="Times New Roman"/>
        <a:font script="Jpan" typeface="Times New Roman"/>
        <a:font script="Hang" typeface="Times New Roman"/>
        <a:font script="Hans" typeface="Times New Roman"/>
        <a:font script="Hant" typeface="Times New Roman"/>
        <a:font script="Arab" typeface="Times New Roman"/>
        <a:font script="Hebr" typeface="Times New Roman"/>
        <a:font script="Thai" typeface="Times New Roman"/>
        <a:font script="Ethi" typeface="Times New Roman"/>
        <a:font script="Beng" typeface="Times New Roman"/>
        <a:font script="Gujr" typeface="Times New Roman"/>
        <a:font script="Khmr" typeface="Times New Roman"/>
        <a:font script="Knda" typeface="Times New Roman"/>
        <a:font script="Guru" typeface="Times New Roman"/>
        <a:font script="Cans" typeface="Times New Roman"/>
        <a:font script="Cher" typeface="Times New Roman"/>
        <a:font script="Yiii" typeface="Times New Roman"/>
        <a:font script="Tibt" typeface="Times New Roman"/>
        <a:font script="Thaa" typeface="Times New Roman"/>
        <a:font script="Deva" typeface="Times New Roman"/>
        <a:font script="Telu" typeface="Times New Roman"/>
        <a:font script="Taml" typeface="Times New Roman"/>
        <a:font script="Syrc" typeface="Times New Roman"/>
        <a:font script="Orya" typeface="Times New Roman"/>
        <a:font script="Mlym" typeface="Times New Roman"/>
        <a:font script="Laoo" typeface="Times New Roman"/>
        <a:font script="Sinh" typeface="Times New Roman"/>
        <a:font script="Mong" typeface="Times New Roman"/>
        <a:font script="Viet" typeface="Times New Roman"/>
        <a:font script="Uigh" typeface="Times New Roman"/>
        <a:font script="Geor" typeface="Times New Roman"/>
      </a:majorFont>
      <a:minorFont>
        <a:latin typeface="Times New Roman"/>
        <a:ea typeface="Times New Roman"/>
        <a:cs typeface="Times New Roman"/>
        <a:font script="Jpan" typeface="Times New Roman"/>
        <a:font script="Hang" typeface="Times New Roman"/>
        <a:font script="Hans" typeface="Times New Roman"/>
        <a:font script="Hant" typeface="Times New Roman"/>
        <a:font script="Arab" typeface="Times New Roman"/>
        <a:font script="Hebr" typeface="Times New Roman"/>
        <a:font script="Thai" typeface="Times New Roman"/>
        <a:font script="Ethi" typeface="Times New Roman"/>
        <a:font script="Beng" typeface="Times New Roman"/>
        <a:font script="Gujr" typeface="Times New Roman"/>
        <a:font script="Khmr" typeface="Times New Roman"/>
        <a:font script="Knda" typeface="Times New Roman"/>
        <a:font script="Guru" typeface="Times New Roman"/>
        <a:font script="Cans" typeface="Times New Roman"/>
        <a:font script="Cher" typeface="Times New Roman"/>
        <a:font script="Yiii" typeface="Times New Roman"/>
        <a:font script="Tibt" typeface="Times New Roman"/>
        <a:font script="Thaa" typeface="Times New Roman"/>
        <a:font script="Deva" typeface="Times New Roman"/>
        <a:font script="Telu" typeface="Times New Roman"/>
        <a:font script="Taml" typeface="Times New Roman"/>
        <a:font script="Syrc" typeface="Times New Roman"/>
        <a:font script="Orya" typeface="Times New Roman"/>
        <a:font script="Mlym" typeface="Times New Roman"/>
        <a:font script="Laoo" typeface="Times New Roman"/>
        <a:font script="Sinh" typeface="Times New Roman"/>
        <a:font script="Mong" typeface="Times New Roman"/>
        <a:font script="Viet" typeface="Times New Roman"/>
        <a:font script="Uigh" typeface="Times New Roman"/>
        <a:font script="Geor"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56131c-0f15-4149-93cb-ea4e438f63e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7AEC326ACCFC4F8A62C3D5D774C996" ma:contentTypeVersion="9" ma:contentTypeDescription="Create a new document." ma:contentTypeScope="" ma:versionID="21455f2b5582954b83f8aded2fd2d152">
  <xsd:schema xmlns:xsd="http://www.w3.org/2001/XMLSchema" xmlns:xs="http://www.w3.org/2001/XMLSchema" xmlns:p="http://schemas.microsoft.com/office/2006/metadata/properties" xmlns:ns3="7556131c-0f15-4149-93cb-ea4e438f63e9" targetNamespace="http://schemas.microsoft.com/office/2006/metadata/properties" ma:root="true" ma:fieldsID="8564fc8140c51694aed5dca35010011c" ns3:_="">
    <xsd:import namespace="7556131c-0f15-4149-93cb-ea4e438f63e9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6131c-0f15-4149-93cb-ea4e438f63e9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7ABB6A-84B1-4156-998F-04AD4A3025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53BB19-1482-4323-8A93-7F546075017E}">
  <ds:schemaRefs>
    <ds:schemaRef ds:uri="http://purl.org/dc/elements/1.1/"/>
    <ds:schemaRef ds:uri="http://purl.org/dc/dcmitype/"/>
    <ds:schemaRef ds:uri="7556131c-0f15-4149-93cb-ea4e438f63e9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06A5C25-740D-44F8-A7B6-0CE85E2D89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6131c-0f15-4149-93cb-ea4e438f63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1038</Words>
  <Application>Microsoft Office PowerPoint</Application>
  <PresentationFormat>On-screen Show (16:9)</PresentationFormat>
  <Paragraphs>190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Courier New</vt:lpstr>
      <vt:lpstr>Mystical Woods Smooth Script</vt:lpstr>
      <vt:lpstr>Sora</vt:lpstr>
      <vt:lpstr>Open Sans</vt:lpstr>
      <vt:lpstr>Amasis MT Pro Black</vt:lpstr>
      <vt:lpstr>Symbol</vt:lpstr>
      <vt:lpstr>Times New Roman</vt:lpstr>
      <vt:lpstr>Arial</vt:lpstr>
      <vt:lpstr>Software Engineering Business Plan by Slidesgo</vt:lpstr>
      <vt:lpstr>Junior Software developer Intern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CRDTs: Achieving Strong Eventual Consistency and High Availability in Distributed Systems through  Mathematical Convergence</dc:title>
  <dc:creator>Varshini Jayaprabhu</dc:creator>
  <cp:lastModifiedBy>vivek@slickmachine.ai</cp:lastModifiedBy>
  <cp:revision>8</cp:revision>
  <dcterms:modified xsi:type="dcterms:W3CDTF">2026-06-04T04:08:10Z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0x010100AE7AEC326ACCFC4F8A62C3D5D774C996</vt:lpwstr>
  </property>
</Properties>
</file>